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embeddedFontLst>
    <p:embeddedFont>
      <p:font typeface="Caveat"/>
      <p:regular r:id="rId31"/>
      <p:bold r:id="rId32"/>
    </p:embeddedFont>
    <p:embeddedFont>
      <p:font typeface="Nunito"/>
      <p:regular r:id="rId33"/>
      <p:bold r:id="rId34"/>
      <p:italic r:id="rId35"/>
      <p:boldItalic r:id="rId36"/>
    </p:embeddedFont>
    <p:embeddedFont>
      <p:font typeface="Century Gothic"/>
      <p:regular r:id="rId37"/>
      <p:bold r:id="rId38"/>
      <p:italic r:id="rId39"/>
      <p:boldItalic r:id="rId40"/>
    </p:embeddedFont>
    <p:embeddedFont>
      <p:font typeface="Caveat SemiBold"/>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3" roundtripDataSignature="AMtx7mg3oiiQdXmPJaNxb4NjbbLL0Aj8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enturyGothic-boldItalic.fntdata"/><Relationship Id="rId20" Type="http://schemas.openxmlformats.org/officeDocument/2006/relationships/slide" Target="slides/slide16.xml"/><Relationship Id="rId42" Type="http://schemas.openxmlformats.org/officeDocument/2006/relationships/font" Target="fonts/CaveatSemiBold-bold.fntdata"/><Relationship Id="rId41" Type="http://schemas.openxmlformats.org/officeDocument/2006/relationships/font" Target="fonts/CaveatSemiBold-regular.fntdata"/><Relationship Id="rId22" Type="http://schemas.openxmlformats.org/officeDocument/2006/relationships/slide" Target="slides/slide18.xml"/><Relationship Id="rId21" Type="http://schemas.openxmlformats.org/officeDocument/2006/relationships/slide" Target="slides/slide17.xml"/><Relationship Id="rId43" Type="http://customschemas.google.com/relationships/presentationmetadata" Target="meta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aveat-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Nunito-regular.fntdata"/><Relationship Id="rId10" Type="http://schemas.openxmlformats.org/officeDocument/2006/relationships/slide" Target="slides/slide6.xml"/><Relationship Id="rId32" Type="http://schemas.openxmlformats.org/officeDocument/2006/relationships/font" Target="fonts/Caveat-bold.fntdata"/><Relationship Id="rId13" Type="http://schemas.openxmlformats.org/officeDocument/2006/relationships/slide" Target="slides/slide9.xml"/><Relationship Id="rId35" Type="http://schemas.openxmlformats.org/officeDocument/2006/relationships/font" Target="fonts/Nunito-italic.fntdata"/><Relationship Id="rId12" Type="http://schemas.openxmlformats.org/officeDocument/2006/relationships/slide" Target="slides/slide8.xml"/><Relationship Id="rId34" Type="http://schemas.openxmlformats.org/officeDocument/2006/relationships/font" Target="fonts/Nunito-bold.fntdata"/><Relationship Id="rId15" Type="http://schemas.openxmlformats.org/officeDocument/2006/relationships/slide" Target="slides/slide11.xml"/><Relationship Id="rId37" Type="http://schemas.openxmlformats.org/officeDocument/2006/relationships/font" Target="fonts/CenturyGothic-regular.fntdata"/><Relationship Id="rId14" Type="http://schemas.openxmlformats.org/officeDocument/2006/relationships/slide" Target="slides/slide10.xml"/><Relationship Id="rId36" Type="http://schemas.openxmlformats.org/officeDocument/2006/relationships/font" Target="fonts/Nunito-boldItalic.fntdata"/><Relationship Id="rId17" Type="http://schemas.openxmlformats.org/officeDocument/2006/relationships/slide" Target="slides/slide13.xml"/><Relationship Id="rId39" Type="http://schemas.openxmlformats.org/officeDocument/2006/relationships/font" Target="fonts/CenturyGothic-italic.fntdata"/><Relationship Id="rId16" Type="http://schemas.openxmlformats.org/officeDocument/2006/relationships/slide" Target="slides/slide12.xml"/><Relationship Id="rId38" Type="http://schemas.openxmlformats.org/officeDocument/2006/relationships/font" Target="fonts/CenturyGothic-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13" name="Shape 13"/>
        <p:cNvGrpSpPr/>
        <p:nvPr/>
      </p:nvGrpSpPr>
      <p:grpSpPr>
        <a:xfrm>
          <a:off x="0" y="0"/>
          <a:ext cx="0" cy="0"/>
          <a:chOff x="0" y="0"/>
          <a:chExt cx="0" cy="0"/>
        </a:xfrm>
      </p:grpSpPr>
      <p:sp>
        <p:nvSpPr>
          <p:cNvPr id="14" name="Google Shape;14;g14252250f8d_1_182"/>
          <p:cNvSpPr/>
          <p:nvPr/>
        </p:nvSpPr>
        <p:spPr>
          <a:xfrm>
            <a:off x="41" y="3766000"/>
            <a:ext cx="9827100" cy="30921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 name="Google Shape;15;g14252250f8d_1_182"/>
          <p:cNvSpPr/>
          <p:nvPr/>
        </p:nvSpPr>
        <p:spPr>
          <a:xfrm flipH="1">
            <a:off x="4776900" y="2067600"/>
            <a:ext cx="7415100" cy="47904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 name="Google Shape;16;g14252250f8d_1_182"/>
          <p:cNvSpPr/>
          <p:nvPr/>
        </p:nvSpPr>
        <p:spPr>
          <a:xfrm rot="10800000">
            <a:off x="6745206" y="-100"/>
            <a:ext cx="5446800" cy="27369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g14252250f8d_1_182"/>
          <p:cNvSpPr/>
          <p:nvPr/>
        </p:nvSpPr>
        <p:spPr>
          <a:xfrm>
            <a:off x="271033"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8" name="Google Shape;18;g14252250f8d_1_182"/>
          <p:cNvGrpSpPr/>
          <p:nvPr/>
        </p:nvGrpSpPr>
        <p:grpSpPr>
          <a:xfrm>
            <a:off x="340259" y="790"/>
            <a:ext cx="3000409" cy="1392365"/>
            <a:chOff x="255200" y="592"/>
            <a:chExt cx="2250363" cy="1044300"/>
          </a:xfrm>
        </p:grpSpPr>
        <p:sp>
          <p:nvSpPr>
            <p:cNvPr id="19" name="Google Shape;19;g14252250f8d_1_182"/>
            <p:cNvSpPr/>
            <p:nvPr/>
          </p:nvSpPr>
          <p:spPr>
            <a:xfrm>
              <a:off x="764063" y="592"/>
              <a:ext cx="1741500" cy="10443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g14252250f8d_1_182"/>
            <p:cNvSpPr/>
            <p:nvPr/>
          </p:nvSpPr>
          <p:spPr>
            <a:xfrm>
              <a:off x="509632" y="592"/>
              <a:ext cx="1741500" cy="10443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g14252250f8d_1_182"/>
            <p:cNvSpPr/>
            <p:nvPr/>
          </p:nvSpPr>
          <p:spPr>
            <a:xfrm>
              <a:off x="255200" y="592"/>
              <a:ext cx="1741500" cy="10443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 name="Google Shape;22;g14252250f8d_1_182"/>
          <p:cNvGrpSpPr/>
          <p:nvPr/>
        </p:nvGrpSpPr>
        <p:grpSpPr>
          <a:xfrm>
            <a:off x="1207163" y="790"/>
            <a:ext cx="3000409" cy="1392365"/>
            <a:chOff x="905395" y="592"/>
            <a:chExt cx="2250363" cy="1044300"/>
          </a:xfrm>
        </p:grpSpPr>
        <p:sp>
          <p:nvSpPr>
            <p:cNvPr id="23" name="Google Shape;23;g14252250f8d_1_182"/>
            <p:cNvSpPr/>
            <p:nvPr/>
          </p:nvSpPr>
          <p:spPr>
            <a:xfrm>
              <a:off x="1414258" y="592"/>
              <a:ext cx="1741500" cy="1044300"/>
            </a:xfrm>
            <a:prstGeom prst="parallelogram">
              <a:avLst>
                <a:gd fmla="val 153193"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g14252250f8d_1_182"/>
            <p:cNvSpPr/>
            <p:nvPr/>
          </p:nvSpPr>
          <p:spPr>
            <a:xfrm>
              <a:off x="1159826" y="592"/>
              <a:ext cx="1741500" cy="1044300"/>
            </a:xfrm>
            <a:prstGeom prst="parallelogram">
              <a:avLst>
                <a:gd fmla="val 153193"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g14252250f8d_1_182"/>
            <p:cNvSpPr/>
            <p:nvPr/>
          </p:nvSpPr>
          <p:spPr>
            <a:xfrm>
              <a:off x="905395" y="592"/>
              <a:ext cx="1741500" cy="1044300"/>
            </a:xfrm>
            <a:prstGeom prst="parallelogram">
              <a:avLst>
                <a:gd fmla="val 153193"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 name="Google Shape;26;g14252250f8d_1_182"/>
          <p:cNvGrpSpPr/>
          <p:nvPr/>
        </p:nvGrpSpPr>
        <p:grpSpPr>
          <a:xfrm>
            <a:off x="9409957" y="6784"/>
            <a:ext cx="2468376" cy="1002839"/>
            <a:chOff x="6917201" y="0"/>
            <a:chExt cx="2227777" cy="863400"/>
          </a:xfrm>
        </p:grpSpPr>
        <p:sp>
          <p:nvSpPr>
            <p:cNvPr id="27" name="Google Shape;27;g14252250f8d_1_182"/>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g14252250f8d_1_182"/>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g14252250f8d_1_182"/>
            <p:cNvSpPr/>
            <p:nvPr/>
          </p:nvSpPr>
          <p:spPr>
            <a:xfrm>
              <a:off x="6917201"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0" name="Google Shape;30;g14252250f8d_1_182"/>
          <p:cNvGrpSpPr/>
          <p:nvPr/>
        </p:nvGrpSpPr>
        <p:grpSpPr>
          <a:xfrm>
            <a:off x="8737606" y="5623802"/>
            <a:ext cx="3185498" cy="1234317"/>
            <a:chOff x="6917201" y="0"/>
            <a:chExt cx="2227777" cy="863400"/>
          </a:xfrm>
        </p:grpSpPr>
        <p:sp>
          <p:nvSpPr>
            <p:cNvPr id="31" name="Google Shape;31;g14252250f8d_1_182"/>
            <p:cNvSpPr/>
            <p:nvPr/>
          </p:nvSpPr>
          <p:spPr>
            <a:xfrm>
              <a:off x="7641677" y="0"/>
              <a:ext cx="1503300" cy="863400"/>
            </a:xfrm>
            <a:prstGeom prst="parallelogram">
              <a:avLst>
                <a:gd fmla="val 158024"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g14252250f8d_1_182"/>
            <p:cNvSpPr/>
            <p:nvPr/>
          </p:nvSpPr>
          <p:spPr>
            <a:xfrm>
              <a:off x="7279439" y="0"/>
              <a:ext cx="1503300" cy="863400"/>
            </a:xfrm>
            <a:prstGeom prst="parallelogram">
              <a:avLst>
                <a:gd fmla="val 158024"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g14252250f8d_1_182"/>
            <p:cNvSpPr/>
            <p:nvPr/>
          </p:nvSpPr>
          <p:spPr>
            <a:xfrm>
              <a:off x="6917201" y="0"/>
              <a:ext cx="1503300" cy="863400"/>
            </a:xfrm>
            <a:prstGeom prst="parallelogram">
              <a:avLst>
                <a:gd fmla="val 158024"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4" name="Google Shape;34;g14252250f8d_1_182"/>
          <p:cNvGrpSpPr/>
          <p:nvPr/>
        </p:nvGrpSpPr>
        <p:grpSpPr>
          <a:xfrm>
            <a:off x="265762" y="5407536"/>
            <a:ext cx="3727293" cy="1444382"/>
            <a:chOff x="6917201" y="0"/>
            <a:chExt cx="2227777" cy="863400"/>
          </a:xfrm>
        </p:grpSpPr>
        <p:sp>
          <p:nvSpPr>
            <p:cNvPr id="35" name="Google Shape;35;g14252250f8d_1_182"/>
            <p:cNvSpPr/>
            <p:nvPr/>
          </p:nvSpPr>
          <p:spPr>
            <a:xfrm>
              <a:off x="7641677"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 name="Google Shape;36;g14252250f8d_1_182"/>
            <p:cNvSpPr/>
            <p:nvPr/>
          </p:nvSpPr>
          <p:spPr>
            <a:xfrm>
              <a:off x="7279439"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g14252250f8d_1_182"/>
            <p:cNvSpPr/>
            <p:nvPr/>
          </p:nvSpPr>
          <p:spPr>
            <a:xfrm>
              <a:off x="6917201"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8" name="Google Shape;38;g14252250f8d_1_182"/>
          <p:cNvSpPr txBox="1"/>
          <p:nvPr>
            <p:ph type="ctrTitle"/>
          </p:nvPr>
        </p:nvSpPr>
        <p:spPr>
          <a:xfrm>
            <a:off x="2478271" y="2430444"/>
            <a:ext cx="7148400" cy="19308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5100"/>
              <a:buNone/>
              <a:defRPr sz="5100"/>
            </a:lvl1pPr>
            <a:lvl2pPr lvl="1" algn="ctr">
              <a:spcBef>
                <a:spcPts val="0"/>
              </a:spcBef>
              <a:spcAft>
                <a:spcPts val="0"/>
              </a:spcAft>
              <a:buSzPts val="5100"/>
              <a:buNone/>
              <a:defRPr sz="5100"/>
            </a:lvl2pPr>
            <a:lvl3pPr lvl="2" algn="ctr">
              <a:spcBef>
                <a:spcPts val="0"/>
              </a:spcBef>
              <a:spcAft>
                <a:spcPts val="0"/>
              </a:spcAft>
              <a:buSzPts val="5100"/>
              <a:buNone/>
              <a:defRPr sz="5100"/>
            </a:lvl3pPr>
            <a:lvl4pPr lvl="3" algn="ctr">
              <a:spcBef>
                <a:spcPts val="0"/>
              </a:spcBef>
              <a:spcAft>
                <a:spcPts val="0"/>
              </a:spcAft>
              <a:buSzPts val="5100"/>
              <a:buNone/>
              <a:defRPr sz="5100"/>
            </a:lvl4pPr>
            <a:lvl5pPr lvl="4" algn="ctr">
              <a:spcBef>
                <a:spcPts val="0"/>
              </a:spcBef>
              <a:spcAft>
                <a:spcPts val="0"/>
              </a:spcAft>
              <a:buSzPts val="5100"/>
              <a:buNone/>
              <a:defRPr sz="5100"/>
            </a:lvl5pPr>
            <a:lvl6pPr lvl="5" algn="ctr">
              <a:spcBef>
                <a:spcPts val="0"/>
              </a:spcBef>
              <a:spcAft>
                <a:spcPts val="0"/>
              </a:spcAft>
              <a:buSzPts val="5100"/>
              <a:buNone/>
              <a:defRPr sz="5100"/>
            </a:lvl6pPr>
            <a:lvl7pPr lvl="6" algn="ctr">
              <a:spcBef>
                <a:spcPts val="0"/>
              </a:spcBef>
              <a:spcAft>
                <a:spcPts val="0"/>
              </a:spcAft>
              <a:buSzPts val="5100"/>
              <a:buNone/>
              <a:defRPr sz="5100"/>
            </a:lvl7pPr>
            <a:lvl8pPr lvl="7" algn="ctr">
              <a:spcBef>
                <a:spcPts val="0"/>
              </a:spcBef>
              <a:spcAft>
                <a:spcPts val="0"/>
              </a:spcAft>
              <a:buSzPts val="5100"/>
              <a:buNone/>
              <a:defRPr sz="5100"/>
            </a:lvl8pPr>
            <a:lvl9pPr lvl="8" algn="ctr">
              <a:spcBef>
                <a:spcPts val="0"/>
              </a:spcBef>
              <a:spcAft>
                <a:spcPts val="0"/>
              </a:spcAft>
              <a:buSzPts val="5100"/>
              <a:buNone/>
              <a:defRPr sz="5100"/>
            </a:lvl9pPr>
          </a:lstStyle>
          <a:p/>
        </p:txBody>
      </p:sp>
      <p:sp>
        <p:nvSpPr>
          <p:cNvPr id="39" name="Google Shape;39;g14252250f8d_1_182"/>
          <p:cNvSpPr txBox="1"/>
          <p:nvPr>
            <p:ph idx="1" type="subTitle"/>
          </p:nvPr>
        </p:nvSpPr>
        <p:spPr>
          <a:xfrm>
            <a:off x="2478267" y="4550878"/>
            <a:ext cx="7148400" cy="69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Clr>
                <a:schemeClr val="lt1"/>
              </a:buClr>
              <a:buSzPts val="2100"/>
              <a:buNone/>
              <a:defRPr sz="21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0" name="Google Shape;40;g14252250f8d_1_182"/>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13" name="Shape 113"/>
        <p:cNvGrpSpPr/>
        <p:nvPr/>
      </p:nvGrpSpPr>
      <p:grpSpPr>
        <a:xfrm>
          <a:off x="0" y="0"/>
          <a:ext cx="0" cy="0"/>
          <a:chOff x="0" y="0"/>
          <a:chExt cx="0" cy="0"/>
        </a:xfrm>
      </p:grpSpPr>
      <p:sp>
        <p:nvSpPr>
          <p:cNvPr id="114" name="Google Shape;114;g14252250f8d_1_282"/>
          <p:cNvSpPr/>
          <p:nvPr/>
        </p:nvSpPr>
        <p:spPr>
          <a:xfrm flipH="1">
            <a:off x="7425600" y="3778767"/>
            <a:ext cx="4766400" cy="3079200"/>
          </a:xfrm>
          <a:prstGeom prst="rtTriangl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5" name="Google Shape;115;g14252250f8d_1_282"/>
          <p:cNvGrpSpPr/>
          <p:nvPr/>
        </p:nvGrpSpPr>
        <p:grpSpPr>
          <a:xfrm>
            <a:off x="7945629" y="5492768"/>
            <a:ext cx="3361269" cy="1365553"/>
            <a:chOff x="6917201" y="0"/>
            <a:chExt cx="2227777" cy="863400"/>
          </a:xfrm>
        </p:grpSpPr>
        <p:sp>
          <p:nvSpPr>
            <p:cNvPr id="116" name="Google Shape;116;g14252250f8d_1_282"/>
            <p:cNvSpPr/>
            <p:nvPr/>
          </p:nvSpPr>
          <p:spPr>
            <a:xfrm>
              <a:off x="7641677"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g14252250f8d_1_282"/>
            <p:cNvSpPr/>
            <p:nvPr/>
          </p:nvSpPr>
          <p:spPr>
            <a:xfrm>
              <a:off x="7279439"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 name="Google Shape;118;g14252250f8d_1_282"/>
            <p:cNvSpPr/>
            <p:nvPr/>
          </p:nvSpPr>
          <p:spPr>
            <a:xfrm>
              <a:off x="6917201"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9" name="Google Shape;119;g14252250f8d_1_282"/>
          <p:cNvGrpSpPr/>
          <p:nvPr/>
        </p:nvGrpSpPr>
        <p:grpSpPr>
          <a:xfrm>
            <a:off x="265762" y="3"/>
            <a:ext cx="3727293" cy="1444382"/>
            <a:chOff x="6917201" y="0"/>
            <a:chExt cx="2227777" cy="863400"/>
          </a:xfrm>
        </p:grpSpPr>
        <p:sp>
          <p:nvSpPr>
            <p:cNvPr id="120" name="Google Shape;120;g14252250f8d_1_282"/>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g14252250f8d_1_282"/>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 name="Google Shape;122;g14252250f8d_1_282"/>
            <p:cNvSpPr/>
            <p:nvPr/>
          </p:nvSpPr>
          <p:spPr>
            <a:xfrm>
              <a:off x="6917201"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3" name="Google Shape;123;g14252250f8d_1_282"/>
          <p:cNvSpPr txBox="1"/>
          <p:nvPr>
            <p:ph hasCustomPrompt="1" type="title"/>
          </p:nvPr>
        </p:nvSpPr>
        <p:spPr>
          <a:xfrm>
            <a:off x="1847800" y="1845133"/>
            <a:ext cx="8496300" cy="18396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dk2"/>
              </a:buClr>
              <a:buSzPts val="11500"/>
              <a:buNone/>
              <a:defRPr sz="11500">
                <a:solidFill>
                  <a:schemeClr val="dk2"/>
                </a:solidFill>
              </a:defRPr>
            </a:lvl1pPr>
            <a:lvl2pPr lvl="1" algn="ctr">
              <a:spcBef>
                <a:spcPts val="0"/>
              </a:spcBef>
              <a:spcAft>
                <a:spcPts val="0"/>
              </a:spcAft>
              <a:buClr>
                <a:schemeClr val="dk2"/>
              </a:buClr>
              <a:buSzPts val="11500"/>
              <a:buNone/>
              <a:defRPr sz="11500">
                <a:solidFill>
                  <a:schemeClr val="dk2"/>
                </a:solidFill>
              </a:defRPr>
            </a:lvl2pPr>
            <a:lvl3pPr lvl="2" algn="ctr">
              <a:spcBef>
                <a:spcPts val="0"/>
              </a:spcBef>
              <a:spcAft>
                <a:spcPts val="0"/>
              </a:spcAft>
              <a:buClr>
                <a:schemeClr val="dk2"/>
              </a:buClr>
              <a:buSzPts val="11500"/>
              <a:buNone/>
              <a:defRPr sz="11500">
                <a:solidFill>
                  <a:schemeClr val="dk2"/>
                </a:solidFill>
              </a:defRPr>
            </a:lvl3pPr>
            <a:lvl4pPr lvl="3" algn="ctr">
              <a:spcBef>
                <a:spcPts val="0"/>
              </a:spcBef>
              <a:spcAft>
                <a:spcPts val="0"/>
              </a:spcAft>
              <a:buClr>
                <a:schemeClr val="dk2"/>
              </a:buClr>
              <a:buSzPts val="11500"/>
              <a:buNone/>
              <a:defRPr sz="11500">
                <a:solidFill>
                  <a:schemeClr val="dk2"/>
                </a:solidFill>
              </a:defRPr>
            </a:lvl4pPr>
            <a:lvl5pPr lvl="4" algn="ctr">
              <a:spcBef>
                <a:spcPts val="0"/>
              </a:spcBef>
              <a:spcAft>
                <a:spcPts val="0"/>
              </a:spcAft>
              <a:buClr>
                <a:schemeClr val="dk2"/>
              </a:buClr>
              <a:buSzPts val="11500"/>
              <a:buNone/>
              <a:defRPr sz="11500">
                <a:solidFill>
                  <a:schemeClr val="dk2"/>
                </a:solidFill>
              </a:defRPr>
            </a:lvl5pPr>
            <a:lvl6pPr lvl="5" algn="ctr">
              <a:spcBef>
                <a:spcPts val="0"/>
              </a:spcBef>
              <a:spcAft>
                <a:spcPts val="0"/>
              </a:spcAft>
              <a:buClr>
                <a:schemeClr val="dk2"/>
              </a:buClr>
              <a:buSzPts val="11500"/>
              <a:buNone/>
              <a:defRPr sz="11500">
                <a:solidFill>
                  <a:schemeClr val="dk2"/>
                </a:solidFill>
              </a:defRPr>
            </a:lvl6pPr>
            <a:lvl7pPr lvl="6" algn="ctr">
              <a:spcBef>
                <a:spcPts val="0"/>
              </a:spcBef>
              <a:spcAft>
                <a:spcPts val="0"/>
              </a:spcAft>
              <a:buClr>
                <a:schemeClr val="dk2"/>
              </a:buClr>
              <a:buSzPts val="11500"/>
              <a:buNone/>
              <a:defRPr sz="11500">
                <a:solidFill>
                  <a:schemeClr val="dk2"/>
                </a:solidFill>
              </a:defRPr>
            </a:lvl7pPr>
            <a:lvl8pPr lvl="7" algn="ctr">
              <a:spcBef>
                <a:spcPts val="0"/>
              </a:spcBef>
              <a:spcAft>
                <a:spcPts val="0"/>
              </a:spcAft>
              <a:buClr>
                <a:schemeClr val="dk2"/>
              </a:buClr>
              <a:buSzPts val="11500"/>
              <a:buNone/>
              <a:defRPr sz="11500">
                <a:solidFill>
                  <a:schemeClr val="dk2"/>
                </a:solidFill>
              </a:defRPr>
            </a:lvl8pPr>
            <a:lvl9pPr lvl="8" algn="ctr">
              <a:spcBef>
                <a:spcPts val="0"/>
              </a:spcBef>
              <a:spcAft>
                <a:spcPts val="0"/>
              </a:spcAft>
              <a:buClr>
                <a:schemeClr val="dk2"/>
              </a:buClr>
              <a:buSzPts val="11500"/>
              <a:buNone/>
              <a:defRPr sz="11500">
                <a:solidFill>
                  <a:schemeClr val="dk2"/>
                </a:solidFill>
              </a:defRPr>
            </a:lvl9pPr>
          </a:lstStyle>
          <a:p>
            <a:r>
              <a:t>xx%</a:t>
            </a:r>
          </a:p>
        </p:txBody>
      </p:sp>
      <p:sp>
        <p:nvSpPr>
          <p:cNvPr id="124" name="Google Shape;124;g14252250f8d_1_282"/>
          <p:cNvSpPr txBox="1"/>
          <p:nvPr>
            <p:ph idx="1" type="body"/>
          </p:nvPr>
        </p:nvSpPr>
        <p:spPr>
          <a:xfrm>
            <a:off x="1847800" y="3818467"/>
            <a:ext cx="8496300" cy="854700"/>
          </a:xfrm>
          <a:prstGeom prst="rect">
            <a:avLst/>
          </a:prstGeom>
        </p:spPr>
        <p:txBody>
          <a:bodyPr anchorCtr="0" anchor="t" bIns="121900" lIns="121900" spcFirstLastPara="1" rIns="121900" wrap="square" tIns="121900">
            <a:normAutofit/>
          </a:bodyPr>
          <a:lstStyle>
            <a:lvl1pPr indent="-336550" lvl="0" marL="457200" algn="ctr">
              <a:spcBef>
                <a:spcPts val="0"/>
              </a:spcBef>
              <a:spcAft>
                <a:spcPts val="0"/>
              </a:spcAft>
              <a:buSzPts val="1700"/>
              <a:buChar char="●"/>
              <a:defRPr/>
            </a:lvl1pPr>
            <a:lvl2pPr indent="-323850" lvl="1" marL="914400" algn="ctr">
              <a:spcBef>
                <a:spcPts val="0"/>
              </a:spcBef>
              <a:spcAft>
                <a:spcPts val="0"/>
              </a:spcAft>
              <a:buSzPts val="1500"/>
              <a:buChar char="○"/>
              <a:defRPr/>
            </a:lvl2pPr>
            <a:lvl3pPr indent="-323850" lvl="2" marL="1371600" algn="ctr">
              <a:spcBef>
                <a:spcPts val="0"/>
              </a:spcBef>
              <a:spcAft>
                <a:spcPts val="0"/>
              </a:spcAft>
              <a:buSzPts val="1500"/>
              <a:buChar char="■"/>
              <a:defRPr/>
            </a:lvl3pPr>
            <a:lvl4pPr indent="-323850" lvl="3" marL="1828800" algn="ctr">
              <a:spcBef>
                <a:spcPts val="0"/>
              </a:spcBef>
              <a:spcAft>
                <a:spcPts val="0"/>
              </a:spcAft>
              <a:buSzPts val="1500"/>
              <a:buChar char="●"/>
              <a:defRPr/>
            </a:lvl4pPr>
            <a:lvl5pPr indent="-323850" lvl="4" marL="2286000" algn="ctr">
              <a:spcBef>
                <a:spcPts val="0"/>
              </a:spcBef>
              <a:spcAft>
                <a:spcPts val="0"/>
              </a:spcAft>
              <a:buSzPts val="1500"/>
              <a:buChar char="○"/>
              <a:defRPr/>
            </a:lvl5pPr>
            <a:lvl6pPr indent="-323850" lvl="5" marL="2743200" algn="ctr">
              <a:spcBef>
                <a:spcPts val="0"/>
              </a:spcBef>
              <a:spcAft>
                <a:spcPts val="0"/>
              </a:spcAft>
              <a:buSzPts val="1500"/>
              <a:buChar char="■"/>
              <a:defRPr/>
            </a:lvl6pPr>
            <a:lvl7pPr indent="-323850" lvl="6" marL="3200400" algn="ctr">
              <a:spcBef>
                <a:spcPts val="0"/>
              </a:spcBef>
              <a:spcAft>
                <a:spcPts val="0"/>
              </a:spcAft>
              <a:buSzPts val="1500"/>
              <a:buChar char="●"/>
              <a:defRPr/>
            </a:lvl7pPr>
            <a:lvl8pPr indent="-323850" lvl="7" marL="3657600" algn="ctr">
              <a:spcBef>
                <a:spcPts val="0"/>
              </a:spcBef>
              <a:spcAft>
                <a:spcPts val="0"/>
              </a:spcAft>
              <a:buSzPts val="1500"/>
              <a:buChar char="○"/>
              <a:defRPr/>
            </a:lvl8pPr>
            <a:lvl9pPr indent="-323850" lvl="8" marL="4114800" algn="ctr">
              <a:spcBef>
                <a:spcPts val="0"/>
              </a:spcBef>
              <a:spcAft>
                <a:spcPts val="0"/>
              </a:spcAft>
              <a:buSzPts val="1500"/>
              <a:buChar char="■"/>
              <a:defRPr/>
            </a:lvl9pPr>
          </a:lstStyle>
          <a:p/>
        </p:txBody>
      </p:sp>
      <p:sp>
        <p:nvSpPr>
          <p:cNvPr id="125" name="Google Shape;125;g14252250f8d_1_282"/>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6" name="Shape 126"/>
        <p:cNvGrpSpPr/>
        <p:nvPr/>
      </p:nvGrpSpPr>
      <p:grpSpPr>
        <a:xfrm>
          <a:off x="0" y="0"/>
          <a:ext cx="0" cy="0"/>
          <a:chOff x="0" y="0"/>
          <a:chExt cx="0" cy="0"/>
        </a:xfrm>
      </p:grpSpPr>
      <p:sp>
        <p:nvSpPr>
          <p:cNvPr id="127" name="Google Shape;127;g14252250f8d_1_295"/>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accent1"/>
        </a:solidFill>
      </p:bgPr>
    </p:bg>
    <p:spTree>
      <p:nvGrpSpPr>
        <p:cNvPr id="128" name="Shape 128"/>
        <p:cNvGrpSpPr/>
        <p:nvPr/>
      </p:nvGrpSpPr>
      <p:grpSpPr>
        <a:xfrm>
          <a:off x="0" y="0"/>
          <a:ext cx="0" cy="0"/>
          <a:chOff x="0" y="0"/>
          <a:chExt cx="0" cy="0"/>
        </a:xfrm>
      </p:grpSpPr>
      <p:grpSp>
        <p:nvGrpSpPr>
          <p:cNvPr id="129" name="Google Shape;129;g14252250f8d_1_297"/>
          <p:cNvGrpSpPr/>
          <p:nvPr/>
        </p:nvGrpSpPr>
        <p:grpSpPr>
          <a:xfrm flipH="1" rot="-5400000">
            <a:off x="-2810302" y="2175770"/>
            <a:ext cx="6480755" cy="2485907"/>
            <a:chOff x="2850111" y="-815506"/>
            <a:chExt cx="6480755" cy="2485907"/>
          </a:xfrm>
        </p:grpSpPr>
        <p:sp>
          <p:nvSpPr>
            <p:cNvPr id="130" name="Google Shape;130;g14252250f8d_1_297"/>
            <p:cNvSpPr/>
            <p:nvPr/>
          </p:nvSpPr>
          <p:spPr>
            <a:xfrm rot="2687853">
              <a:off x="5514621" y="-574547"/>
              <a:ext cx="1158156" cy="1150567"/>
            </a:xfrm>
            <a:custGeom>
              <a:rect b="b" l="l" r="r" t="t"/>
              <a:pathLst>
                <a:path extrusionOk="0" h="1149920" w="1157505">
                  <a:moveTo>
                    <a:pt x="0" y="1149920"/>
                  </a:moveTo>
                  <a:lnTo>
                    <a:pt x="1157505" y="0"/>
                  </a:lnTo>
                  <a:lnTo>
                    <a:pt x="1157505" y="1149920"/>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 u="none" cap="none" strike="noStrike">
                <a:solidFill>
                  <a:schemeClr val="lt1"/>
                </a:solidFill>
                <a:latin typeface="Century Gothic"/>
                <a:ea typeface="Century Gothic"/>
                <a:cs typeface="Century Gothic"/>
                <a:sym typeface="Century Gothic"/>
              </a:endParaRPr>
            </a:p>
          </p:txBody>
        </p:sp>
        <p:sp>
          <p:nvSpPr>
            <p:cNvPr id="131" name="Google Shape;131;g14252250f8d_1_297"/>
            <p:cNvSpPr/>
            <p:nvPr/>
          </p:nvSpPr>
          <p:spPr>
            <a:xfrm rot="2687853">
              <a:off x="6906971" y="-128843"/>
              <a:ext cx="1490548" cy="1490548"/>
            </a:xfrm>
            <a:custGeom>
              <a:rect b="b" l="l" r="r" t="t"/>
              <a:pathLst>
                <a:path extrusionOk="0" h="1489710" w="1489710">
                  <a:moveTo>
                    <a:pt x="0" y="616739"/>
                  </a:moveTo>
                  <a:lnTo>
                    <a:pt x="620807" y="0"/>
                  </a:lnTo>
                  <a:lnTo>
                    <a:pt x="1489710" y="0"/>
                  </a:lnTo>
                  <a:lnTo>
                    <a:pt x="1489710" y="1489710"/>
                  </a:lnTo>
                  <a:lnTo>
                    <a:pt x="0" y="1489710"/>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 u="none" cap="none" strike="noStrike">
                <a:solidFill>
                  <a:schemeClr val="lt1"/>
                </a:solidFill>
                <a:latin typeface="Century Gothic"/>
                <a:ea typeface="Century Gothic"/>
                <a:cs typeface="Century Gothic"/>
                <a:sym typeface="Century Gothic"/>
              </a:endParaRPr>
            </a:p>
          </p:txBody>
        </p:sp>
        <p:sp>
          <p:nvSpPr>
            <p:cNvPr id="132" name="Google Shape;132;g14252250f8d_1_297"/>
            <p:cNvSpPr/>
            <p:nvPr/>
          </p:nvSpPr>
          <p:spPr>
            <a:xfrm rot="2687853">
              <a:off x="3793883" y="-128843"/>
              <a:ext cx="1490548" cy="1490548"/>
            </a:xfrm>
            <a:custGeom>
              <a:rect b="b" l="l" r="r" t="t"/>
              <a:pathLst>
                <a:path extrusionOk="0" h="1489710" w="1489710">
                  <a:moveTo>
                    <a:pt x="0" y="616740"/>
                  </a:moveTo>
                  <a:lnTo>
                    <a:pt x="620808" y="0"/>
                  </a:lnTo>
                  <a:lnTo>
                    <a:pt x="1489710" y="0"/>
                  </a:lnTo>
                  <a:lnTo>
                    <a:pt x="1489710" y="1489710"/>
                  </a:lnTo>
                  <a:lnTo>
                    <a:pt x="0" y="1489710"/>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 u="none" cap="none" strike="noStrike">
                <a:solidFill>
                  <a:schemeClr val="lt1"/>
                </a:solidFill>
                <a:latin typeface="Century Gothic"/>
                <a:ea typeface="Century Gothic"/>
                <a:cs typeface="Century Gothic"/>
                <a:sym typeface="Century Gothic"/>
              </a:endParaRPr>
            </a:p>
          </p:txBody>
        </p:sp>
        <p:sp>
          <p:nvSpPr>
            <p:cNvPr id="133" name="Google Shape;133;g14252250f8d_1_297"/>
            <p:cNvSpPr/>
            <p:nvPr/>
          </p:nvSpPr>
          <p:spPr>
            <a:xfrm rot="2687853">
              <a:off x="2982550" y="-320865"/>
              <a:ext cx="646695" cy="641320"/>
            </a:xfrm>
            <a:custGeom>
              <a:rect b="b" l="l" r="r" t="t"/>
              <a:pathLst>
                <a:path extrusionOk="0" h="642097" w="646332">
                  <a:moveTo>
                    <a:pt x="0" y="642097"/>
                  </a:moveTo>
                  <a:lnTo>
                    <a:pt x="646332" y="0"/>
                  </a:lnTo>
                  <a:lnTo>
                    <a:pt x="646332" y="642097"/>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 u="none" cap="none" strike="noStrike">
                <a:solidFill>
                  <a:schemeClr val="lt1"/>
                </a:solidFill>
                <a:latin typeface="Century Gothic"/>
                <a:ea typeface="Century Gothic"/>
                <a:cs typeface="Century Gothic"/>
                <a:sym typeface="Century Gothic"/>
              </a:endParaRPr>
            </a:p>
          </p:txBody>
        </p:sp>
        <p:sp>
          <p:nvSpPr>
            <p:cNvPr id="134" name="Google Shape;134;g14252250f8d_1_297"/>
            <p:cNvSpPr/>
            <p:nvPr/>
          </p:nvSpPr>
          <p:spPr>
            <a:xfrm rot="2693937">
              <a:off x="8551161" y="-320616"/>
              <a:ext cx="647835" cy="641320"/>
            </a:xfrm>
            <a:custGeom>
              <a:rect b="b" l="l" r="r" t="t"/>
              <a:pathLst>
                <a:path extrusionOk="0" h="642097" w="646332">
                  <a:moveTo>
                    <a:pt x="0" y="642097"/>
                  </a:moveTo>
                  <a:lnTo>
                    <a:pt x="646332" y="0"/>
                  </a:lnTo>
                  <a:lnTo>
                    <a:pt x="646332" y="642097"/>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 u="none" cap="none" strike="noStrike">
                <a:solidFill>
                  <a:schemeClr val="lt1"/>
                </a:solidFill>
                <a:latin typeface="Century Gothic"/>
                <a:ea typeface="Century Gothic"/>
                <a:cs typeface="Century Gothic"/>
                <a:sym typeface="Century Gothic"/>
              </a:endParaRPr>
            </a:p>
          </p:txBody>
        </p:sp>
      </p:grpSp>
      <p:sp>
        <p:nvSpPr>
          <p:cNvPr id="135" name="Google Shape;135;g14252250f8d_1_297"/>
          <p:cNvSpPr/>
          <p:nvPr/>
        </p:nvSpPr>
        <p:spPr>
          <a:xfrm>
            <a:off x="6163056" y="-9542"/>
            <a:ext cx="6028800" cy="68676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36" name="Google Shape;136;g14252250f8d_1_297"/>
          <p:cNvSpPr txBox="1"/>
          <p:nvPr>
            <p:ph type="ctrTitle"/>
          </p:nvPr>
        </p:nvSpPr>
        <p:spPr>
          <a:xfrm>
            <a:off x="6615073" y="418009"/>
            <a:ext cx="5124900" cy="2387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0"/>
              </a:spcBef>
              <a:spcAft>
                <a:spcPts val="0"/>
              </a:spcAft>
              <a:buClr>
                <a:srgbClr val="D24726"/>
              </a:buClr>
              <a:buSzPts val="2400"/>
              <a:buFont typeface="Century Gothic"/>
              <a:buNone/>
              <a:defRPr sz="2400">
                <a:solidFill>
                  <a:srgbClr val="D24726"/>
                </a:solidFill>
                <a:latin typeface="Century Gothic"/>
                <a:ea typeface="Century Gothic"/>
                <a:cs typeface="Century Gothic"/>
                <a:sym typeface="Century Gothic"/>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7" name="Google Shape;137;g14252250f8d_1_297"/>
          <p:cNvSpPr txBox="1"/>
          <p:nvPr>
            <p:ph idx="1" type="subTitle"/>
          </p:nvPr>
        </p:nvSpPr>
        <p:spPr>
          <a:xfrm>
            <a:off x="1005320" y="2964285"/>
            <a:ext cx="4474800" cy="9630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lt1"/>
              </a:buClr>
              <a:buSzPts val="1700"/>
              <a:buNone/>
              <a:defRPr sz="1700">
                <a:solidFill>
                  <a:schemeClr val="lt1"/>
                </a:solidFill>
                <a:latin typeface="Century Gothic"/>
                <a:ea typeface="Century Gothic"/>
                <a:cs typeface="Century Gothic"/>
                <a:sym typeface="Century Gothic"/>
              </a:defRPr>
            </a:lvl1pPr>
            <a:lvl2pPr lvl="1" rtl="0" algn="ctr">
              <a:lnSpc>
                <a:spcPct val="90000"/>
              </a:lnSpc>
              <a:spcBef>
                <a:spcPts val="1600"/>
              </a:spcBef>
              <a:spcAft>
                <a:spcPts val="0"/>
              </a:spcAft>
              <a:buClr>
                <a:schemeClr val="dk1"/>
              </a:buClr>
              <a:buSzPts val="2000"/>
              <a:buNone/>
              <a:defRPr sz="2000"/>
            </a:lvl2pPr>
            <a:lvl3pPr lvl="2" rtl="0" algn="ctr">
              <a:lnSpc>
                <a:spcPct val="90000"/>
              </a:lnSpc>
              <a:spcBef>
                <a:spcPts val="1600"/>
              </a:spcBef>
              <a:spcAft>
                <a:spcPts val="0"/>
              </a:spcAft>
              <a:buClr>
                <a:schemeClr val="dk1"/>
              </a:buClr>
              <a:buSzPts val="1800"/>
              <a:buNone/>
              <a:defRPr sz="1800"/>
            </a:lvl3pPr>
            <a:lvl4pPr lvl="3" rtl="0" algn="ctr">
              <a:lnSpc>
                <a:spcPct val="90000"/>
              </a:lnSpc>
              <a:spcBef>
                <a:spcPts val="1600"/>
              </a:spcBef>
              <a:spcAft>
                <a:spcPts val="0"/>
              </a:spcAft>
              <a:buClr>
                <a:schemeClr val="dk1"/>
              </a:buClr>
              <a:buSzPts val="1600"/>
              <a:buNone/>
              <a:defRPr sz="1600"/>
            </a:lvl4pPr>
            <a:lvl5pPr lvl="4" rtl="0" algn="ctr">
              <a:lnSpc>
                <a:spcPct val="90000"/>
              </a:lnSpc>
              <a:spcBef>
                <a:spcPts val="1600"/>
              </a:spcBef>
              <a:spcAft>
                <a:spcPts val="0"/>
              </a:spcAft>
              <a:buClr>
                <a:schemeClr val="dk1"/>
              </a:buClr>
              <a:buSzPts val="1600"/>
              <a:buNone/>
              <a:defRPr sz="1600"/>
            </a:lvl5pPr>
            <a:lvl6pPr lvl="5" rtl="0" algn="ctr">
              <a:lnSpc>
                <a:spcPct val="90000"/>
              </a:lnSpc>
              <a:spcBef>
                <a:spcPts val="1600"/>
              </a:spcBef>
              <a:spcAft>
                <a:spcPts val="0"/>
              </a:spcAft>
              <a:buClr>
                <a:schemeClr val="dk1"/>
              </a:buClr>
              <a:buSzPts val="1600"/>
              <a:buNone/>
              <a:defRPr sz="1600"/>
            </a:lvl6pPr>
            <a:lvl7pPr lvl="6" rtl="0" algn="ctr">
              <a:lnSpc>
                <a:spcPct val="90000"/>
              </a:lnSpc>
              <a:spcBef>
                <a:spcPts val="1600"/>
              </a:spcBef>
              <a:spcAft>
                <a:spcPts val="0"/>
              </a:spcAft>
              <a:buClr>
                <a:schemeClr val="dk1"/>
              </a:buClr>
              <a:buSzPts val="1600"/>
              <a:buNone/>
              <a:defRPr sz="1600"/>
            </a:lvl7pPr>
            <a:lvl8pPr lvl="7" rtl="0" algn="ctr">
              <a:lnSpc>
                <a:spcPct val="90000"/>
              </a:lnSpc>
              <a:spcBef>
                <a:spcPts val="1600"/>
              </a:spcBef>
              <a:spcAft>
                <a:spcPts val="0"/>
              </a:spcAft>
              <a:buClr>
                <a:schemeClr val="dk1"/>
              </a:buClr>
              <a:buSzPts val="1600"/>
              <a:buNone/>
              <a:defRPr sz="1600"/>
            </a:lvl8pPr>
            <a:lvl9pPr lvl="8" rtl="0" algn="ctr">
              <a:lnSpc>
                <a:spcPct val="90000"/>
              </a:lnSpc>
              <a:spcBef>
                <a:spcPts val="1600"/>
              </a:spcBef>
              <a:spcAft>
                <a:spcPts val="1600"/>
              </a:spcAft>
              <a:buClr>
                <a:schemeClr val="dk1"/>
              </a:buClr>
              <a:buSzPts val="1600"/>
              <a:buNone/>
              <a:defRPr sz="1600"/>
            </a:lvl9pPr>
          </a:lstStyle>
          <a:p/>
        </p:txBody>
      </p:sp>
      <p:sp>
        <p:nvSpPr>
          <p:cNvPr id="138" name="Google Shape;138;g14252250f8d_1_297"/>
          <p:cNvSpPr/>
          <p:nvPr/>
        </p:nvSpPr>
        <p:spPr>
          <a:xfrm>
            <a:off x="1005319" y="2921185"/>
            <a:ext cx="4474800" cy="1006200"/>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39" name="Google Shape;139;g14252250f8d_1_297"/>
          <p:cNvSpPr txBox="1"/>
          <p:nvPr>
            <p:ph idx="2" type="body"/>
          </p:nvPr>
        </p:nvSpPr>
        <p:spPr>
          <a:xfrm>
            <a:off x="1005319" y="1089395"/>
            <a:ext cx="4474800" cy="17163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1700"/>
              <a:buNone/>
              <a:defRPr sz="1700">
                <a:solidFill>
                  <a:schemeClr val="lt1"/>
                </a:solidFill>
                <a:latin typeface="Century Gothic"/>
                <a:ea typeface="Century Gothic"/>
                <a:cs typeface="Century Gothic"/>
                <a:sym typeface="Century Gothic"/>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140" name="Google Shape;140;g14252250f8d_1_297"/>
          <p:cNvSpPr txBox="1"/>
          <p:nvPr>
            <p:ph idx="3" type="body"/>
          </p:nvPr>
        </p:nvSpPr>
        <p:spPr>
          <a:xfrm>
            <a:off x="1005319" y="4042863"/>
            <a:ext cx="4474800" cy="1716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1700"/>
              <a:buNone/>
              <a:defRPr sz="1700">
                <a:solidFill>
                  <a:schemeClr val="lt1"/>
                </a:solidFill>
                <a:latin typeface="Century Gothic"/>
                <a:ea typeface="Century Gothic"/>
                <a:cs typeface="Century Gothic"/>
                <a:sym typeface="Century Gothic"/>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7">
                                            <p:txEl>
                                              <p:pRg end="0" st="0"/>
                                            </p:txEl>
                                          </p:spTgt>
                                        </p:tgtEl>
                                        <p:attrNameLst>
                                          <p:attrName>style.visibility</p:attrName>
                                        </p:attrNameLst>
                                      </p:cBhvr>
                                      <p:to>
                                        <p:strVal val="visible"/>
                                      </p:to>
                                    </p:set>
                                    <p:animEffect filter="fade" transition="in">
                                      <p:cBhvr>
                                        <p:cTn dur="1000"/>
                                        <p:tgtEl>
                                          <p:spTgt spid="13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7">
                                            <p:txEl>
                                              <p:pRg end="1" st="1"/>
                                            </p:txEl>
                                          </p:spTgt>
                                        </p:tgtEl>
                                        <p:attrNameLst>
                                          <p:attrName>style.visibility</p:attrName>
                                        </p:attrNameLst>
                                      </p:cBhvr>
                                      <p:to>
                                        <p:strVal val="visible"/>
                                      </p:to>
                                    </p:set>
                                    <p:animEffect filter="fade" transition="in">
                                      <p:cBhvr>
                                        <p:cTn dur="1000"/>
                                        <p:tgtEl>
                                          <p:spTgt spid="13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7">
                                            <p:txEl>
                                              <p:pRg end="2" st="2"/>
                                            </p:txEl>
                                          </p:spTgt>
                                        </p:tgtEl>
                                        <p:attrNameLst>
                                          <p:attrName>style.visibility</p:attrName>
                                        </p:attrNameLst>
                                      </p:cBhvr>
                                      <p:to>
                                        <p:strVal val="visible"/>
                                      </p:to>
                                    </p:set>
                                    <p:animEffect filter="fade" transition="in">
                                      <p:cBhvr>
                                        <p:cTn dur="1000"/>
                                        <p:tgtEl>
                                          <p:spTgt spid="13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7">
                                            <p:txEl>
                                              <p:pRg end="3" st="3"/>
                                            </p:txEl>
                                          </p:spTgt>
                                        </p:tgtEl>
                                        <p:attrNameLst>
                                          <p:attrName>style.visibility</p:attrName>
                                        </p:attrNameLst>
                                      </p:cBhvr>
                                      <p:to>
                                        <p:strVal val="visible"/>
                                      </p:to>
                                    </p:set>
                                    <p:animEffect filter="fade" transition="in">
                                      <p:cBhvr>
                                        <p:cTn dur="1000"/>
                                        <p:tgtEl>
                                          <p:spTgt spid="13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7">
                                            <p:txEl>
                                              <p:pRg end="4" st="4"/>
                                            </p:txEl>
                                          </p:spTgt>
                                        </p:tgtEl>
                                        <p:attrNameLst>
                                          <p:attrName>style.visibility</p:attrName>
                                        </p:attrNameLst>
                                      </p:cBhvr>
                                      <p:to>
                                        <p:strVal val="visible"/>
                                      </p:to>
                                    </p:set>
                                    <p:animEffect filter="fade" transition="in">
                                      <p:cBhvr>
                                        <p:cTn dur="1000"/>
                                        <p:tgtEl>
                                          <p:spTgt spid="13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7">
                                            <p:txEl>
                                              <p:pRg end="5" st="5"/>
                                            </p:txEl>
                                          </p:spTgt>
                                        </p:tgtEl>
                                        <p:attrNameLst>
                                          <p:attrName>style.visibility</p:attrName>
                                        </p:attrNameLst>
                                      </p:cBhvr>
                                      <p:to>
                                        <p:strVal val="visible"/>
                                      </p:to>
                                    </p:set>
                                    <p:animEffect filter="fade" transition="in">
                                      <p:cBhvr>
                                        <p:cTn dur="1000"/>
                                        <p:tgtEl>
                                          <p:spTgt spid="13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7">
                                            <p:txEl>
                                              <p:pRg end="6" st="6"/>
                                            </p:txEl>
                                          </p:spTgt>
                                        </p:tgtEl>
                                        <p:attrNameLst>
                                          <p:attrName>style.visibility</p:attrName>
                                        </p:attrNameLst>
                                      </p:cBhvr>
                                      <p:to>
                                        <p:strVal val="visible"/>
                                      </p:to>
                                    </p:set>
                                    <p:animEffect filter="fade" transition="in">
                                      <p:cBhvr>
                                        <p:cTn dur="1000"/>
                                        <p:tgtEl>
                                          <p:spTgt spid="13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7">
                                            <p:txEl>
                                              <p:pRg end="7" st="7"/>
                                            </p:txEl>
                                          </p:spTgt>
                                        </p:tgtEl>
                                        <p:attrNameLst>
                                          <p:attrName>style.visibility</p:attrName>
                                        </p:attrNameLst>
                                      </p:cBhvr>
                                      <p:to>
                                        <p:strVal val="visible"/>
                                      </p:to>
                                    </p:set>
                                    <p:animEffect filter="fade" transition="in">
                                      <p:cBhvr>
                                        <p:cTn dur="1000"/>
                                        <p:tgtEl>
                                          <p:spTgt spid="13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7">
                                            <p:txEl>
                                              <p:pRg end="8" st="8"/>
                                            </p:txEl>
                                          </p:spTgt>
                                        </p:tgtEl>
                                        <p:attrNameLst>
                                          <p:attrName>style.visibility</p:attrName>
                                        </p:attrNameLst>
                                      </p:cBhvr>
                                      <p:to>
                                        <p:strVal val="visible"/>
                                      </p:to>
                                    </p:set>
                                    <p:animEffect filter="fade" transition="in">
                                      <p:cBhvr>
                                        <p:cTn dur="1000"/>
                                        <p:tgtEl>
                                          <p:spTgt spid="137">
                                            <p:txEl>
                                              <p:pRg end="8" st="8"/>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9">
                                            <p:txEl>
                                              <p:pRg end="0" st="0"/>
                                            </p:txEl>
                                          </p:spTgt>
                                        </p:tgtEl>
                                        <p:attrNameLst>
                                          <p:attrName>style.visibility</p:attrName>
                                        </p:attrNameLst>
                                      </p:cBhvr>
                                      <p:to>
                                        <p:strVal val="visible"/>
                                      </p:to>
                                    </p:set>
                                    <p:animEffect filter="fade" transition="in">
                                      <p:cBhvr>
                                        <p:cTn dur="1000"/>
                                        <p:tgtEl>
                                          <p:spTgt spid="139">
                                            <p:txEl>
                                              <p:pRg end="0" st="0"/>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9">
                                            <p:txEl>
                                              <p:pRg end="1" st="1"/>
                                            </p:txEl>
                                          </p:spTgt>
                                        </p:tgtEl>
                                        <p:attrNameLst>
                                          <p:attrName>style.visibility</p:attrName>
                                        </p:attrNameLst>
                                      </p:cBhvr>
                                      <p:to>
                                        <p:strVal val="visible"/>
                                      </p:to>
                                    </p:set>
                                    <p:animEffect filter="fade" transition="in">
                                      <p:cBhvr>
                                        <p:cTn dur="1000"/>
                                        <p:tgtEl>
                                          <p:spTgt spid="139">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39">
                                            <p:txEl>
                                              <p:pRg end="2" st="2"/>
                                            </p:txEl>
                                          </p:spTgt>
                                        </p:tgtEl>
                                        <p:attrNameLst>
                                          <p:attrName>style.visibility</p:attrName>
                                        </p:attrNameLst>
                                      </p:cBhvr>
                                      <p:to>
                                        <p:strVal val="visible"/>
                                      </p:to>
                                    </p:set>
                                    <p:animEffect filter="fade" transition="in">
                                      <p:cBhvr>
                                        <p:cTn dur="1000"/>
                                        <p:tgtEl>
                                          <p:spTgt spid="139">
                                            <p:txEl>
                                              <p:pRg end="2" st="2"/>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39">
                                            <p:txEl>
                                              <p:pRg end="3" st="3"/>
                                            </p:txEl>
                                          </p:spTgt>
                                        </p:tgtEl>
                                        <p:attrNameLst>
                                          <p:attrName>style.visibility</p:attrName>
                                        </p:attrNameLst>
                                      </p:cBhvr>
                                      <p:to>
                                        <p:strVal val="visible"/>
                                      </p:to>
                                    </p:set>
                                    <p:animEffect filter="fade" transition="in">
                                      <p:cBhvr>
                                        <p:cTn dur="1000"/>
                                        <p:tgtEl>
                                          <p:spTgt spid="139">
                                            <p:txEl>
                                              <p:pRg end="3" st="3"/>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39">
                                            <p:txEl>
                                              <p:pRg end="4" st="4"/>
                                            </p:txEl>
                                          </p:spTgt>
                                        </p:tgtEl>
                                        <p:attrNameLst>
                                          <p:attrName>style.visibility</p:attrName>
                                        </p:attrNameLst>
                                      </p:cBhvr>
                                      <p:to>
                                        <p:strVal val="visible"/>
                                      </p:to>
                                    </p:set>
                                    <p:animEffect filter="fade" transition="in">
                                      <p:cBhvr>
                                        <p:cTn dur="1000"/>
                                        <p:tgtEl>
                                          <p:spTgt spid="139">
                                            <p:txEl>
                                              <p:pRg end="4" st="4"/>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39">
                                            <p:txEl>
                                              <p:pRg end="5" st="5"/>
                                            </p:txEl>
                                          </p:spTgt>
                                        </p:tgtEl>
                                        <p:attrNameLst>
                                          <p:attrName>style.visibility</p:attrName>
                                        </p:attrNameLst>
                                      </p:cBhvr>
                                      <p:to>
                                        <p:strVal val="visible"/>
                                      </p:to>
                                    </p:set>
                                    <p:animEffect filter="fade" transition="in">
                                      <p:cBhvr>
                                        <p:cTn dur="1000"/>
                                        <p:tgtEl>
                                          <p:spTgt spid="139">
                                            <p:txEl>
                                              <p:pRg end="5" st="5"/>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39">
                                            <p:txEl>
                                              <p:pRg end="6" st="6"/>
                                            </p:txEl>
                                          </p:spTgt>
                                        </p:tgtEl>
                                        <p:attrNameLst>
                                          <p:attrName>style.visibility</p:attrName>
                                        </p:attrNameLst>
                                      </p:cBhvr>
                                      <p:to>
                                        <p:strVal val="visible"/>
                                      </p:to>
                                    </p:set>
                                    <p:animEffect filter="fade" transition="in">
                                      <p:cBhvr>
                                        <p:cTn dur="1000"/>
                                        <p:tgtEl>
                                          <p:spTgt spid="139">
                                            <p:txEl>
                                              <p:pRg end="6" st="6"/>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39">
                                            <p:txEl>
                                              <p:pRg end="7" st="7"/>
                                            </p:txEl>
                                          </p:spTgt>
                                        </p:tgtEl>
                                        <p:attrNameLst>
                                          <p:attrName>style.visibility</p:attrName>
                                        </p:attrNameLst>
                                      </p:cBhvr>
                                      <p:to>
                                        <p:strVal val="visible"/>
                                      </p:to>
                                    </p:set>
                                    <p:animEffect filter="fade" transition="in">
                                      <p:cBhvr>
                                        <p:cTn dur="1000"/>
                                        <p:tgtEl>
                                          <p:spTgt spid="139">
                                            <p:txEl>
                                              <p:pRg end="7" st="7"/>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139">
                                            <p:txEl>
                                              <p:pRg end="8" st="8"/>
                                            </p:txEl>
                                          </p:spTgt>
                                        </p:tgtEl>
                                        <p:attrNameLst>
                                          <p:attrName>style.visibility</p:attrName>
                                        </p:attrNameLst>
                                      </p:cBhvr>
                                      <p:to>
                                        <p:strVal val="visible"/>
                                      </p:to>
                                    </p:set>
                                    <p:animEffect filter="fade" transition="in">
                                      <p:cBhvr>
                                        <p:cTn dur="1000"/>
                                        <p:tgtEl>
                                          <p:spTgt spid="139">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0">
                                            <p:txEl>
                                              <p:pRg end="0" st="0"/>
                                            </p:txEl>
                                          </p:spTgt>
                                        </p:tgtEl>
                                        <p:attrNameLst>
                                          <p:attrName>style.visibility</p:attrName>
                                        </p:attrNameLst>
                                      </p:cBhvr>
                                      <p:to>
                                        <p:strVal val="visible"/>
                                      </p:to>
                                    </p:set>
                                    <p:animEffect filter="fade" transition="in">
                                      <p:cBhvr>
                                        <p:cTn dur="1000"/>
                                        <p:tgtEl>
                                          <p:spTgt spid="14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0">
                                            <p:txEl>
                                              <p:pRg end="1" st="1"/>
                                            </p:txEl>
                                          </p:spTgt>
                                        </p:tgtEl>
                                        <p:attrNameLst>
                                          <p:attrName>style.visibility</p:attrName>
                                        </p:attrNameLst>
                                      </p:cBhvr>
                                      <p:to>
                                        <p:strVal val="visible"/>
                                      </p:to>
                                    </p:set>
                                    <p:animEffect filter="fade" transition="in">
                                      <p:cBhvr>
                                        <p:cTn dur="1000"/>
                                        <p:tgtEl>
                                          <p:spTgt spid="14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0">
                                            <p:txEl>
                                              <p:pRg end="2" st="2"/>
                                            </p:txEl>
                                          </p:spTgt>
                                        </p:tgtEl>
                                        <p:attrNameLst>
                                          <p:attrName>style.visibility</p:attrName>
                                        </p:attrNameLst>
                                      </p:cBhvr>
                                      <p:to>
                                        <p:strVal val="visible"/>
                                      </p:to>
                                    </p:set>
                                    <p:animEffect filter="fade" transition="in">
                                      <p:cBhvr>
                                        <p:cTn dur="1000"/>
                                        <p:tgtEl>
                                          <p:spTgt spid="14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0">
                                            <p:txEl>
                                              <p:pRg end="3" st="3"/>
                                            </p:txEl>
                                          </p:spTgt>
                                        </p:tgtEl>
                                        <p:attrNameLst>
                                          <p:attrName>style.visibility</p:attrName>
                                        </p:attrNameLst>
                                      </p:cBhvr>
                                      <p:to>
                                        <p:strVal val="visible"/>
                                      </p:to>
                                    </p:set>
                                    <p:animEffect filter="fade" transition="in">
                                      <p:cBhvr>
                                        <p:cTn dur="1000"/>
                                        <p:tgtEl>
                                          <p:spTgt spid="14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0">
                                            <p:txEl>
                                              <p:pRg end="4" st="4"/>
                                            </p:txEl>
                                          </p:spTgt>
                                        </p:tgtEl>
                                        <p:attrNameLst>
                                          <p:attrName>style.visibility</p:attrName>
                                        </p:attrNameLst>
                                      </p:cBhvr>
                                      <p:to>
                                        <p:strVal val="visible"/>
                                      </p:to>
                                    </p:set>
                                    <p:animEffect filter="fade" transition="in">
                                      <p:cBhvr>
                                        <p:cTn dur="1000"/>
                                        <p:tgtEl>
                                          <p:spTgt spid="14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0">
                                            <p:txEl>
                                              <p:pRg end="5" st="5"/>
                                            </p:txEl>
                                          </p:spTgt>
                                        </p:tgtEl>
                                        <p:attrNameLst>
                                          <p:attrName>style.visibility</p:attrName>
                                        </p:attrNameLst>
                                      </p:cBhvr>
                                      <p:to>
                                        <p:strVal val="visible"/>
                                      </p:to>
                                    </p:set>
                                    <p:animEffect filter="fade" transition="in">
                                      <p:cBhvr>
                                        <p:cTn dur="1000"/>
                                        <p:tgtEl>
                                          <p:spTgt spid="14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0">
                                            <p:txEl>
                                              <p:pRg end="6" st="6"/>
                                            </p:txEl>
                                          </p:spTgt>
                                        </p:tgtEl>
                                        <p:attrNameLst>
                                          <p:attrName>style.visibility</p:attrName>
                                        </p:attrNameLst>
                                      </p:cBhvr>
                                      <p:to>
                                        <p:strVal val="visible"/>
                                      </p:to>
                                    </p:set>
                                    <p:animEffect filter="fade" transition="in">
                                      <p:cBhvr>
                                        <p:cTn dur="1000"/>
                                        <p:tgtEl>
                                          <p:spTgt spid="14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0">
                                            <p:txEl>
                                              <p:pRg end="7" st="7"/>
                                            </p:txEl>
                                          </p:spTgt>
                                        </p:tgtEl>
                                        <p:attrNameLst>
                                          <p:attrName>style.visibility</p:attrName>
                                        </p:attrNameLst>
                                      </p:cBhvr>
                                      <p:to>
                                        <p:strVal val="visible"/>
                                      </p:to>
                                    </p:set>
                                    <p:animEffect filter="fade" transition="in">
                                      <p:cBhvr>
                                        <p:cTn dur="1000"/>
                                        <p:tgtEl>
                                          <p:spTgt spid="14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0">
                                            <p:txEl>
                                              <p:pRg end="8" st="8"/>
                                            </p:txEl>
                                          </p:spTgt>
                                        </p:tgtEl>
                                        <p:attrNameLst>
                                          <p:attrName>style.visibility</p:attrName>
                                        </p:attrNameLst>
                                      </p:cBhvr>
                                      <p:to>
                                        <p:strVal val="visible"/>
                                      </p:to>
                                    </p:set>
                                    <p:animEffect filter="fade" transition="in">
                                      <p:cBhvr>
                                        <p:cTn dur="1000"/>
                                        <p:tgtEl>
                                          <p:spTgt spid="14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41" name="Shape 141"/>
        <p:cNvGrpSpPr/>
        <p:nvPr/>
      </p:nvGrpSpPr>
      <p:grpSpPr>
        <a:xfrm>
          <a:off x="0" y="0"/>
          <a:ext cx="0" cy="0"/>
          <a:chOff x="0" y="0"/>
          <a:chExt cx="0" cy="0"/>
        </a:xfrm>
      </p:grpSpPr>
      <p:sp>
        <p:nvSpPr>
          <p:cNvPr id="142" name="Google Shape;142;g14252250f8d_1_310"/>
          <p:cNvSpPr/>
          <p:nvPr/>
        </p:nvSpPr>
        <p:spPr>
          <a:xfrm>
            <a:off x="0" y="0"/>
            <a:ext cx="12192000" cy="1825500"/>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grpSp>
        <p:nvGrpSpPr>
          <p:cNvPr id="143" name="Google Shape;143;g14252250f8d_1_310"/>
          <p:cNvGrpSpPr/>
          <p:nvPr/>
        </p:nvGrpSpPr>
        <p:grpSpPr>
          <a:xfrm flipH="1">
            <a:off x="2856372" y="-821566"/>
            <a:ext cx="6480755" cy="2485907"/>
            <a:chOff x="2850111" y="-815506"/>
            <a:chExt cx="6480755" cy="2485907"/>
          </a:xfrm>
        </p:grpSpPr>
        <p:sp>
          <p:nvSpPr>
            <p:cNvPr id="144" name="Google Shape;144;g14252250f8d_1_310"/>
            <p:cNvSpPr/>
            <p:nvPr/>
          </p:nvSpPr>
          <p:spPr>
            <a:xfrm rot="2687853">
              <a:off x="5514621" y="-574547"/>
              <a:ext cx="1158156" cy="1150567"/>
            </a:xfrm>
            <a:custGeom>
              <a:rect b="b" l="l" r="r" t="t"/>
              <a:pathLst>
                <a:path extrusionOk="0" h="1149920" w="1157505">
                  <a:moveTo>
                    <a:pt x="0" y="1149920"/>
                  </a:moveTo>
                  <a:lnTo>
                    <a:pt x="1157505" y="0"/>
                  </a:lnTo>
                  <a:lnTo>
                    <a:pt x="1157505" y="1149920"/>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45" name="Google Shape;145;g14252250f8d_1_310"/>
            <p:cNvSpPr/>
            <p:nvPr/>
          </p:nvSpPr>
          <p:spPr>
            <a:xfrm rot="2687853">
              <a:off x="6906971" y="-128843"/>
              <a:ext cx="1490548" cy="1490548"/>
            </a:xfrm>
            <a:custGeom>
              <a:rect b="b" l="l" r="r" t="t"/>
              <a:pathLst>
                <a:path extrusionOk="0" h="1489710" w="1489710">
                  <a:moveTo>
                    <a:pt x="0" y="616739"/>
                  </a:moveTo>
                  <a:lnTo>
                    <a:pt x="620807" y="0"/>
                  </a:lnTo>
                  <a:lnTo>
                    <a:pt x="1489710" y="0"/>
                  </a:lnTo>
                  <a:lnTo>
                    <a:pt x="1489710" y="1489710"/>
                  </a:lnTo>
                  <a:lnTo>
                    <a:pt x="0" y="1489710"/>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46" name="Google Shape;146;g14252250f8d_1_310"/>
            <p:cNvSpPr/>
            <p:nvPr/>
          </p:nvSpPr>
          <p:spPr>
            <a:xfrm rot="2687853">
              <a:off x="3793883" y="-128843"/>
              <a:ext cx="1490548" cy="1490548"/>
            </a:xfrm>
            <a:custGeom>
              <a:rect b="b" l="l" r="r" t="t"/>
              <a:pathLst>
                <a:path extrusionOk="0" h="1489710" w="1489710">
                  <a:moveTo>
                    <a:pt x="0" y="616740"/>
                  </a:moveTo>
                  <a:lnTo>
                    <a:pt x="620808" y="0"/>
                  </a:lnTo>
                  <a:lnTo>
                    <a:pt x="1489710" y="0"/>
                  </a:lnTo>
                  <a:lnTo>
                    <a:pt x="1489710" y="1489710"/>
                  </a:lnTo>
                  <a:lnTo>
                    <a:pt x="0" y="1489710"/>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47" name="Google Shape;147;g14252250f8d_1_310"/>
            <p:cNvSpPr/>
            <p:nvPr/>
          </p:nvSpPr>
          <p:spPr>
            <a:xfrm rot="2687853">
              <a:off x="2982550" y="-320865"/>
              <a:ext cx="646695" cy="641320"/>
            </a:xfrm>
            <a:custGeom>
              <a:rect b="b" l="l" r="r" t="t"/>
              <a:pathLst>
                <a:path extrusionOk="0" h="642097" w="646332">
                  <a:moveTo>
                    <a:pt x="0" y="642097"/>
                  </a:moveTo>
                  <a:lnTo>
                    <a:pt x="646332" y="0"/>
                  </a:lnTo>
                  <a:lnTo>
                    <a:pt x="646332" y="642097"/>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48" name="Google Shape;148;g14252250f8d_1_310"/>
            <p:cNvSpPr/>
            <p:nvPr/>
          </p:nvSpPr>
          <p:spPr>
            <a:xfrm rot="2693937">
              <a:off x="8551161" y="-320616"/>
              <a:ext cx="647835" cy="641320"/>
            </a:xfrm>
            <a:custGeom>
              <a:rect b="b" l="l" r="r" t="t"/>
              <a:pathLst>
                <a:path extrusionOk="0" h="642097" w="646332">
                  <a:moveTo>
                    <a:pt x="0" y="642097"/>
                  </a:moveTo>
                  <a:lnTo>
                    <a:pt x="646332" y="0"/>
                  </a:lnTo>
                  <a:lnTo>
                    <a:pt x="646332" y="642097"/>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grpSp>
      <p:sp>
        <p:nvSpPr>
          <p:cNvPr id="149" name="Google Shape;149;g14252250f8d_1_310"/>
          <p:cNvSpPr txBox="1"/>
          <p:nvPr>
            <p:ph type="title"/>
          </p:nvPr>
        </p:nvSpPr>
        <p:spPr>
          <a:xfrm>
            <a:off x="508275" y="226300"/>
            <a:ext cx="11188500" cy="14046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4400"/>
              <a:buFont typeface="Century Gothic"/>
              <a:buNone/>
              <a:defRPr sz="4400">
                <a:solidFill>
                  <a:schemeClr val="lt1"/>
                </a:solidFill>
                <a:latin typeface="Century Gothic"/>
                <a:ea typeface="Century Gothic"/>
                <a:cs typeface="Century Gothic"/>
                <a:sym typeface="Century Gothic"/>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50" name="Google Shape;150;g14252250f8d_1_310"/>
          <p:cNvSpPr txBox="1"/>
          <p:nvPr>
            <p:ph idx="1" type="body"/>
          </p:nvPr>
        </p:nvSpPr>
        <p:spPr>
          <a:xfrm>
            <a:off x="508275" y="2041347"/>
            <a:ext cx="11188500" cy="41355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000"/>
              </a:spcBef>
              <a:spcAft>
                <a:spcPts val="0"/>
              </a:spcAft>
              <a:buClr>
                <a:schemeClr val="accent1"/>
              </a:buClr>
              <a:buSzPts val="2800"/>
              <a:buFont typeface="Noto Sans Symbols"/>
              <a:buChar char="▪"/>
              <a:defRPr/>
            </a:lvl1pPr>
            <a:lvl2pPr indent="-381000" lvl="1" marL="914400" rtl="0" algn="l">
              <a:lnSpc>
                <a:spcPct val="90000"/>
              </a:lnSpc>
              <a:spcBef>
                <a:spcPts val="1600"/>
              </a:spcBef>
              <a:spcAft>
                <a:spcPts val="0"/>
              </a:spcAft>
              <a:buClr>
                <a:schemeClr val="accent1"/>
              </a:buClr>
              <a:buSzPts val="2400"/>
              <a:buFont typeface="Noto Sans Symbols"/>
              <a:buChar char="▪"/>
              <a:defRPr/>
            </a:lvl2pPr>
            <a:lvl3pPr indent="-355600" lvl="2" marL="1371600" rtl="0" algn="l">
              <a:lnSpc>
                <a:spcPct val="90000"/>
              </a:lnSpc>
              <a:spcBef>
                <a:spcPts val="1600"/>
              </a:spcBef>
              <a:spcAft>
                <a:spcPts val="0"/>
              </a:spcAft>
              <a:buClr>
                <a:schemeClr val="accent1"/>
              </a:buClr>
              <a:buSzPts val="2000"/>
              <a:buFont typeface="Noto Sans Symbols"/>
              <a:buChar char="▪"/>
              <a:defRPr/>
            </a:lvl3pPr>
            <a:lvl4pPr indent="-342900" lvl="3" marL="1828800" rtl="0" algn="l">
              <a:lnSpc>
                <a:spcPct val="90000"/>
              </a:lnSpc>
              <a:spcBef>
                <a:spcPts val="1600"/>
              </a:spcBef>
              <a:spcAft>
                <a:spcPts val="0"/>
              </a:spcAft>
              <a:buClr>
                <a:schemeClr val="accent1"/>
              </a:buClr>
              <a:buSzPts val="1800"/>
              <a:buFont typeface="Noto Sans Symbols"/>
              <a:buChar char="▪"/>
              <a:defRPr/>
            </a:lvl4pPr>
            <a:lvl5pPr indent="-342900" lvl="4" marL="2286000" rtl="0" algn="l">
              <a:lnSpc>
                <a:spcPct val="90000"/>
              </a:lnSpc>
              <a:spcBef>
                <a:spcPts val="1600"/>
              </a:spcBef>
              <a:spcAft>
                <a:spcPts val="0"/>
              </a:spcAft>
              <a:buClr>
                <a:schemeClr val="accent1"/>
              </a:buClr>
              <a:buSzPts val="1800"/>
              <a:buFont typeface="Noto Sans Symbols"/>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151" name="Google Shape;151;g14252250f8d_1_310"/>
          <p:cNvSpPr txBox="1"/>
          <p:nvPr>
            <p:ph idx="10" type="dt"/>
          </p:nvPr>
        </p:nvSpPr>
        <p:spPr>
          <a:xfrm>
            <a:off x="508275" y="6356350"/>
            <a:ext cx="307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2" name="Google Shape;152;g14252250f8d_1_3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3" name="Google Shape;153;g14252250f8d_1_310"/>
          <p:cNvSpPr txBox="1"/>
          <p:nvPr>
            <p:ph idx="12" type="sldNum"/>
          </p:nvPr>
        </p:nvSpPr>
        <p:spPr>
          <a:xfrm>
            <a:off x="8610600" y="6356350"/>
            <a:ext cx="30864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54" name="Shape 154"/>
        <p:cNvGrpSpPr/>
        <p:nvPr/>
      </p:nvGrpSpPr>
      <p:grpSpPr>
        <a:xfrm>
          <a:off x="0" y="0"/>
          <a:ext cx="0" cy="0"/>
          <a:chOff x="0" y="0"/>
          <a:chExt cx="0" cy="0"/>
        </a:xfrm>
      </p:grpSpPr>
      <p:pic>
        <p:nvPicPr>
          <p:cNvPr descr="A close up of a logo&#10;&#10;Description generated with high confidence" id="155" name="Google Shape;155;g14252250f8d_1_323"/>
          <p:cNvPicPr preferRelativeResize="0"/>
          <p:nvPr/>
        </p:nvPicPr>
        <p:blipFill rotWithShape="1">
          <a:blip r:embed="rId2">
            <a:alphaModFix/>
          </a:blip>
          <a:srcRect b="0" l="0" r="0" t="0"/>
          <a:stretch/>
        </p:blipFill>
        <p:spPr>
          <a:xfrm>
            <a:off x="-420" y="0"/>
            <a:ext cx="12192525" cy="6858001"/>
          </a:xfrm>
          <a:prstGeom prst="rect">
            <a:avLst/>
          </a:prstGeom>
          <a:noFill/>
          <a:ln>
            <a:noFill/>
          </a:ln>
        </p:spPr>
      </p:pic>
      <p:sp>
        <p:nvSpPr>
          <p:cNvPr id="156" name="Google Shape;156;g14252250f8d_1_323"/>
          <p:cNvSpPr/>
          <p:nvPr/>
        </p:nvSpPr>
        <p:spPr>
          <a:xfrm rot="5400000">
            <a:off x="2666849" y="-2667996"/>
            <a:ext cx="6858000" cy="12192300"/>
          </a:xfrm>
          <a:prstGeom prst="rect">
            <a:avLst/>
          </a:prstGeom>
          <a:solidFill>
            <a:schemeClr val="dk1">
              <a:alpha val="86670"/>
            </a:schemeClr>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sz="1400">
              <a:solidFill>
                <a:schemeClr val="lt1"/>
              </a:solidFill>
              <a:latin typeface="Century Gothic"/>
              <a:ea typeface="Century Gothic"/>
              <a:cs typeface="Century Gothic"/>
              <a:sym typeface="Century Gothic"/>
            </a:endParaRPr>
          </a:p>
        </p:txBody>
      </p:sp>
      <p:grpSp>
        <p:nvGrpSpPr>
          <p:cNvPr id="157" name="Google Shape;157;g14252250f8d_1_323"/>
          <p:cNvGrpSpPr/>
          <p:nvPr/>
        </p:nvGrpSpPr>
        <p:grpSpPr>
          <a:xfrm>
            <a:off x="2842949" y="-805187"/>
            <a:ext cx="6480755" cy="2485907"/>
            <a:chOff x="2850111" y="-815506"/>
            <a:chExt cx="6480755" cy="2485907"/>
          </a:xfrm>
        </p:grpSpPr>
        <p:sp>
          <p:nvSpPr>
            <p:cNvPr id="158" name="Google Shape;158;g14252250f8d_1_323"/>
            <p:cNvSpPr/>
            <p:nvPr/>
          </p:nvSpPr>
          <p:spPr>
            <a:xfrm rot="2687853">
              <a:off x="5514621" y="-574547"/>
              <a:ext cx="1158156" cy="1150567"/>
            </a:xfrm>
            <a:custGeom>
              <a:rect b="b" l="l" r="r" t="t"/>
              <a:pathLst>
                <a:path extrusionOk="0" h="1149920" w="1157505">
                  <a:moveTo>
                    <a:pt x="0" y="1149920"/>
                  </a:moveTo>
                  <a:lnTo>
                    <a:pt x="1157505" y="0"/>
                  </a:lnTo>
                  <a:lnTo>
                    <a:pt x="1157505" y="1149920"/>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59" name="Google Shape;159;g14252250f8d_1_323"/>
            <p:cNvSpPr/>
            <p:nvPr/>
          </p:nvSpPr>
          <p:spPr>
            <a:xfrm rot="2687853">
              <a:off x="6906971" y="-128843"/>
              <a:ext cx="1490548" cy="1490548"/>
            </a:xfrm>
            <a:custGeom>
              <a:rect b="b" l="l" r="r" t="t"/>
              <a:pathLst>
                <a:path extrusionOk="0" h="1489710" w="1489710">
                  <a:moveTo>
                    <a:pt x="0" y="616739"/>
                  </a:moveTo>
                  <a:lnTo>
                    <a:pt x="620807" y="0"/>
                  </a:lnTo>
                  <a:lnTo>
                    <a:pt x="1489710" y="0"/>
                  </a:lnTo>
                  <a:lnTo>
                    <a:pt x="1489710" y="1489710"/>
                  </a:lnTo>
                  <a:lnTo>
                    <a:pt x="0" y="1489710"/>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60" name="Google Shape;160;g14252250f8d_1_323"/>
            <p:cNvSpPr/>
            <p:nvPr/>
          </p:nvSpPr>
          <p:spPr>
            <a:xfrm rot="2687853">
              <a:off x="3793883" y="-128843"/>
              <a:ext cx="1490548" cy="1490548"/>
            </a:xfrm>
            <a:custGeom>
              <a:rect b="b" l="l" r="r" t="t"/>
              <a:pathLst>
                <a:path extrusionOk="0" h="1489710" w="1489710">
                  <a:moveTo>
                    <a:pt x="0" y="616740"/>
                  </a:moveTo>
                  <a:lnTo>
                    <a:pt x="620808" y="0"/>
                  </a:lnTo>
                  <a:lnTo>
                    <a:pt x="1489710" y="0"/>
                  </a:lnTo>
                  <a:lnTo>
                    <a:pt x="1489710" y="1489710"/>
                  </a:lnTo>
                  <a:lnTo>
                    <a:pt x="0" y="1489710"/>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61" name="Google Shape;161;g14252250f8d_1_323"/>
            <p:cNvSpPr/>
            <p:nvPr/>
          </p:nvSpPr>
          <p:spPr>
            <a:xfrm rot="2687853">
              <a:off x="2982550" y="-320865"/>
              <a:ext cx="646695" cy="641320"/>
            </a:xfrm>
            <a:custGeom>
              <a:rect b="b" l="l" r="r" t="t"/>
              <a:pathLst>
                <a:path extrusionOk="0" h="642097" w="646332">
                  <a:moveTo>
                    <a:pt x="0" y="642097"/>
                  </a:moveTo>
                  <a:lnTo>
                    <a:pt x="646332" y="0"/>
                  </a:lnTo>
                  <a:lnTo>
                    <a:pt x="646332" y="642097"/>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62" name="Google Shape;162;g14252250f8d_1_323"/>
            <p:cNvSpPr/>
            <p:nvPr/>
          </p:nvSpPr>
          <p:spPr>
            <a:xfrm rot="2693937">
              <a:off x="8551161" y="-320616"/>
              <a:ext cx="647835" cy="641320"/>
            </a:xfrm>
            <a:custGeom>
              <a:rect b="b" l="l" r="r" t="t"/>
              <a:pathLst>
                <a:path extrusionOk="0" h="642097" w="646332">
                  <a:moveTo>
                    <a:pt x="0" y="642097"/>
                  </a:moveTo>
                  <a:lnTo>
                    <a:pt x="646332" y="0"/>
                  </a:lnTo>
                  <a:lnTo>
                    <a:pt x="646332" y="642097"/>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sp>
        <p:nvSpPr>
          <p:cNvPr id="163" name="Google Shape;163;g14252250f8d_1_323"/>
          <p:cNvSpPr txBox="1"/>
          <p:nvPr>
            <p:ph type="title"/>
          </p:nvPr>
        </p:nvSpPr>
        <p:spPr>
          <a:xfrm>
            <a:off x="266197" y="403226"/>
            <a:ext cx="11637300" cy="9456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0"/>
              </a:spcBef>
              <a:spcAft>
                <a:spcPts val="0"/>
              </a:spcAft>
              <a:buClr>
                <a:schemeClr val="lt1"/>
              </a:buClr>
              <a:buSzPts val="2400"/>
              <a:buFont typeface="Century Gothic"/>
              <a:buNone/>
              <a:defRPr sz="2400">
                <a:solidFill>
                  <a:schemeClr val="lt1"/>
                </a:solidFill>
                <a:latin typeface="Century Gothic"/>
                <a:ea typeface="Century Gothic"/>
                <a:cs typeface="Century Gothic"/>
                <a:sym typeface="Century Gothic"/>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164" name="Shape 164"/>
        <p:cNvGrpSpPr/>
        <p:nvPr/>
      </p:nvGrpSpPr>
      <p:grpSpPr>
        <a:xfrm>
          <a:off x="0" y="0"/>
          <a:ext cx="0" cy="0"/>
          <a:chOff x="0" y="0"/>
          <a:chExt cx="0" cy="0"/>
        </a:xfrm>
      </p:grpSpPr>
      <p:pic>
        <p:nvPicPr>
          <p:cNvPr descr="A picture containing green, building&#10;&#10;Description generated with very high confidence" id="165" name="Google Shape;165;g14252250f8d_1_33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66" name="Google Shape;166;g14252250f8d_1_333"/>
          <p:cNvSpPr/>
          <p:nvPr/>
        </p:nvSpPr>
        <p:spPr>
          <a:xfrm rot="5400000">
            <a:off x="2666999" y="-2667846"/>
            <a:ext cx="6858000" cy="12192000"/>
          </a:xfrm>
          <a:prstGeom prst="rect">
            <a:avLst/>
          </a:prstGeom>
          <a:solidFill>
            <a:schemeClr val="dk1">
              <a:alpha val="83920"/>
            </a:schemeClr>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sz="1400">
              <a:solidFill>
                <a:schemeClr val="lt1"/>
              </a:solidFill>
              <a:latin typeface="Century Gothic"/>
              <a:ea typeface="Century Gothic"/>
              <a:cs typeface="Century Gothic"/>
              <a:sym typeface="Century Gothic"/>
            </a:endParaRPr>
          </a:p>
        </p:txBody>
      </p:sp>
      <p:grpSp>
        <p:nvGrpSpPr>
          <p:cNvPr id="167" name="Google Shape;167;g14252250f8d_1_333"/>
          <p:cNvGrpSpPr/>
          <p:nvPr/>
        </p:nvGrpSpPr>
        <p:grpSpPr>
          <a:xfrm>
            <a:off x="2842949" y="-805187"/>
            <a:ext cx="6480755" cy="2485907"/>
            <a:chOff x="2850111" y="-815506"/>
            <a:chExt cx="6480755" cy="2485907"/>
          </a:xfrm>
        </p:grpSpPr>
        <p:sp>
          <p:nvSpPr>
            <p:cNvPr id="168" name="Google Shape;168;g14252250f8d_1_333"/>
            <p:cNvSpPr/>
            <p:nvPr/>
          </p:nvSpPr>
          <p:spPr>
            <a:xfrm rot="2687853">
              <a:off x="5514621" y="-574547"/>
              <a:ext cx="1158156" cy="1150567"/>
            </a:xfrm>
            <a:custGeom>
              <a:rect b="b" l="l" r="r" t="t"/>
              <a:pathLst>
                <a:path extrusionOk="0" h="1149920" w="1157505">
                  <a:moveTo>
                    <a:pt x="0" y="1149920"/>
                  </a:moveTo>
                  <a:lnTo>
                    <a:pt x="1157505" y="0"/>
                  </a:lnTo>
                  <a:lnTo>
                    <a:pt x="1157505" y="1149920"/>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69" name="Google Shape;169;g14252250f8d_1_333"/>
            <p:cNvSpPr/>
            <p:nvPr/>
          </p:nvSpPr>
          <p:spPr>
            <a:xfrm rot="2687853">
              <a:off x="6906971" y="-128843"/>
              <a:ext cx="1490548" cy="1490548"/>
            </a:xfrm>
            <a:custGeom>
              <a:rect b="b" l="l" r="r" t="t"/>
              <a:pathLst>
                <a:path extrusionOk="0" h="1489710" w="1489710">
                  <a:moveTo>
                    <a:pt x="0" y="616739"/>
                  </a:moveTo>
                  <a:lnTo>
                    <a:pt x="620807" y="0"/>
                  </a:lnTo>
                  <a:lnTo>
                    <a:pt x="1489710" y="0"/>
                  </a:lnTo>
                  <a:lnTo>
                    <a:pt x="1489710" y="1489710"/>
                  </a:lnTo>
                  <a:lnTo>
                    <a:pt x="0" y="1489710"/>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70" name="Google Shape;170;g14252250f8d_1_333"/>
            <p:cNvSpPr/>
            <p:nvPr/>
          </p:nvSpPr>
          <p:spPr>
            <a:xfrm rot="2687853">
              <a:off x="3793883" y="-128843"/>
              <a:ext cx="1490548" cy="1490548"/>
            </a:xfrm>
            <a:custGeom>
              <a:rect b="b" l="l" r="r" t="t"/>
              <a:pathLst>
                <a:path extrusionOk="0" h="1489710" w="1489710">
                  <a:moveTo>
                    <a:pt x="0" y="616740"/>
                  </a:moveTo>
                  <a:lnTo>
                    <a:pt x="620808" y="0"/>
                  </a:lnTo>
                  <a:lnTo>
                    <a:pt x="1489710" y="0"/>
                  </a:lnTo>
                  <a:lnTo>
                    <a:pt x="1489710" y="1489710"/>
                  </a:lnTo>
                  <a:lnTo>
                    <a:pt x="0" y="1489710"/>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71" name="Google Shape;171;g14252250f8d_1_333"/>
            <p:cNvSpPr/>
            <p:nvPr/>
          </p:nvSpPr>
          <p:spPr>
            <a:xfrm rot="2687853">
              <a:off x="2982550" y="-320865"/>
              <a:ext cx="646695" cy="641320"/>
            </a:xfrm>
            <a:custGeom>
              <a:rect b="b" l="l" r="r" t="t"/>
              <a:pathLst>
                <a:path extrusionOk="0" h="642097" w="646332">
                  <a:moveTo>
                    <a:pt x="0" y="642097"/>
                  </a:moveTo>
                  <a:lnTo>
                    <a:pt x="646332" y="0"/>
                  </a:lnTo>
                  <a:lnTo>
                    <a:pt x="646332" y="642097"/>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72" name="Google Shape;172;g14252250f8d_1_333"/>
            <p:cNvSpPr/>
            <p:nvPr/>
          </p:nvSpPr>
          <p:spPr>
            <a:xfrm rot="2693937">
              <a:off x="8551161" y="-320616"/>
              <a:ext cx="647835" cy="641320"/>
            </a:xfrm>
            <a:custGeom>
              <a:rect b="b" l="l" r="r" t="t"/>
              <a:pathLst>
                <a:path extrusionOk="0" h="642097" w="646332">
                  <a:moveTo>
                    <a:pt x="0" y="642097"/>
                  </a:moveTo>
                  <a:lnTo>
                    <a:pt x="646332" y="0"/>
                  </a:lnTo>
                  <a:lnTo>
                    <a:pt x="646332" y="642097"/>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sp>
        <p:nvSpPr>
          <p:cNvPr id="173" name="Google Shape;173;g14252250f8d_1_333"/>
          <p:cNvSpPr txBox="1"/>
          <p:nvPr>
            <p:ph type="title"/>
          </p:nvPr>
        </p:nvSpPr>
        <p:spPr>
          <a:xfrm>
            <a:off x="266197" y="403226"/>
            <a:ext cx="11637300" cy="9456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0"/>
              </a:spcBef>
              <a:spcAft>
                <a:spcPts val="0"/>
              </a:spcAft>
              <a:buClr>
                <a:schemeClr val="lt1"/>
              </a:buClr>
              <a:buSzPts val="2400"/>
              <a:buFont typeface="Century Gothic"/>
              <a:buNone/>
              <a:defRPr sz="2400">
                <a:solidFill>
                  <a:schemeClr val="lt1"/>
                </a:solidFill>
                <a:latin typeface="Century Gothic"/>
                <a:ea typeface="Century Gothic"/>
                <a:cs typeface="Century Gothic"/>
                <a:sym typeface="Century Gothic"/>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4" name="Shape 174"/>
        <p:cNvGrpSpPr/>
        <p:nvPr/>
      </p:nvGrpSpPr>
      <p:grpSpPr>
        <a:xfrm>
          <a:off x="0" y="0"/>
          <a:ext cx="0" cy="0"/>
          <a:chOff x="0" y="0"/>
          <a:chExt cx="0" cy="0"/>
        </a:xfrm>
      </p:grpSpPr>
      <p:sp>
        <p:nvSpPr>
          <p:cNvPr id="175" name="Google Shape;175;g14252250f8d_1_343"/>
          <p:cNvSpPr/>
          <p:nvPr/>
        </p:nvSpPr>
        <p:spPr>
          <a:xfrm>
            <a:off x="0" y="0"/>
            <a:ext cx="12192000" cy="3600000"/>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76" name="Google Shape;176;g14252250f8d_1_343"/>
          <p:cNvSpPr/>
          <p:nvPr/>
        </p:nvSpPr>
        <p:spPr>
          <a:xfrm>
            <a:off x="0" y="3600110"/>
            <a:ext cx="12192000" cy="3258000"/>
          </a:xfrm>
          <a:prstGeom prst="roundRect">
            <a:avLst>
              <a:gd fmla="val 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77" name="Google Shape;177;g14252250f8d_1_343"/>
          <p:cNvSpPr/>
          <p:nvPr/>
        </p:nvSpPr>
        <p:spPr>
          <a:xfrm>
            <a:off x="8475446" y="1161357"/>
            <a:ext cx="3474300" cy="5472000"/>
          </a:xfrm>
          <a:prstGeom prst="roundRect">
            <a:avLst>
              <a:gd fmla="val 0" name="adj"/>
            </a:avLst>
          </a:prstGeom>
          <a:solidFill>
            <a:srgbClr val="9F361D"/>
          </a:solidFill>
          <a:ln cap="flat" cmpd="sng" w="19050">
            <a:solidFill>
              <a:srgbClr val="D247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nvGrpSpPr>
          <p:cNvPr id="178" name="Google Shape;178;g14252250f8d_1_343"/>
          <p:cNvGrpSpPr/>
          <p:nvPr/>
        </p:nvGrpSpPr>
        <p:grpSpPr>
          <a:xfrm flipH="1">
            <a:off x="2856372" y="-821566"/>
            <a:ext cx="6480755" cy="2485907"/>
            <a:chOff x="2850111" y="-815506"/>
            <a:chExt cx="6480755" cy="2485907"/>
          </a:xfrm>
        </p:grpSpPr>
        <p:sp>
          <p:nvSpPr>
            <p:cNvPr id="179" name="Google Shape;179;g14252250f8d_1_343"/>
            <p:cNvSpPr/>
            <p:nvPr/>
          </p:nvSpPr>
          <p:spPr>
            <a:xfrm rot="2687853">
              <a:off x="5514621" y="-574547"/>
              <a:ext cx="1158156" cy="1150567"/>
            </a:xfrm>
            <a:custGeom>
              <a:rect b="b" l="l" r="r" t="t"/>
              <a:pathLst>
                <a:path extrusionOk="0" h="1149920" w="1157505">
                  <a:moveTo>
                    <a:pt x="0" y="1149920"/>
                  </a:moveTo>
                  <a:lnTo>
                    <a:pt x="1157505" y="0"/>
                  </a:lnTo>
                  <a:lnTo>
                    <a:pt x="1157505" y="1149920"/>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0" name="Google Shape;180;g14252250f8d_1_343"/>
            <p:cNvSpPr/>
            <p:nvPr/>
          </p:nvSpPr>
          <p:spPr>
            <a:xfrm rot="2687853">
              <a:off x="6906971" y="-128843"/>
              <a:ext cx="1490548" cy="1490548"/>
            </a:xfrm>
            <a:custGeom>
              <a:rect b="b" l="l" r="r" t="t"/>
              <a:pathLst>
                <a:path extrusionOk="0" h="1489710" w="1489710">
                  <a:moveTo>
                    <a:pt x="0" y="616739"/>
                  </a:moveTo>
                  <a:lnTo>
                    <a:pt x="620807" y="0"/>
                  </a:lnTo>
                  <a:lnTo>
                    <a:pt x="1489710" y="0"/>
                  </a:lnTo>
                  <a:lnTo>
                    <a:pt x="1489710" y="1489710"/>
                  </a:lnTo>
                  <a:lnTo>
                    <a:pt x="0" y="1489710"/>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1" name="Google Shape;181;g14252250f8d_1_343"/>
            <p:cNvSpPr/>
            <p:nvPr/>
          </p:nvSpPr>
          <p:spPr>
            <a:xfrm rot="2687853">
              <a:off x="3793883" y="-128843"/>
              <a:ext cx="1490548" cy="1490548"/>
            </a:xfrm>
            <a:custGeom>
              <a:rect b="b" l="l" r="r" t="t"/>
              <a:pathLst>
                <a:path extrusionOk="0" h="1489710" w="1489710">
                  <a:moveTo>
                    <a:pt x="0" y="616740"/>
                  </a:moveTo>
                  <a:lnTo>
                    <a:pt x="620808" y="0"/>
                  </a:lnTo>
                  <a:lnTo>
                    <a:pt x="1489710" y="0"/>
                  </a:lnTo>
                  <a:lnTo>
                    <a:pt x="1489710" y="1489710"/>
                  </a:lnTo>
                  <a:lnTo>
                    <a:pt x="0" y="1489710"/>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2" name="Google Shape;182;g14252250f8d_1_343"/>
            <p:cNvSpPr/>
            <p:nvPr/>
          </p:nvSpPr>
          <p:spPr>
            <a:xfrm rot="2687853">
              <a:off x="2982550" y="-320865"/>
              <a:ext cx="646695" cy="641320"/>
            </a:xfrm>
            <a:custGeom>
              <a:rect b="b" l="l" r="r" t="t"/>
              <a:pathLst>
                <a:path extrusionOk="0" h="642097" w="646332">
                  <a:moveTo>
                    <a:pt x="0" y="642097"/>
                  </a:moveTo>
                  <a:lnTo>
                    <a:pt x="646332" y="0"/>
                  </a:lnTo>
                  <a:lnTo>
                    <a:pt x="646332" y="642097"/>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3" name="Google Shape;183;g14252250f8d_1_343"/>
            <p:cNvSpPr/>
            <p:nvPr/>
          </p:nvSpPr>
          <p:spPr>
            <a:xfrm rot="2693937">
              <a:off x="8551161" y="-320616"/>
              <a:ext cx="647835" cy="641320"/>
            </a:xfrm>
            <a:custGeom>
              <a:rect b="b" l="l" r="r" t="t"/>
              <a:pathLst>
                <a:path extrusionOk="0" h="642097" w="646332">
                  <a:moveTo>
                    <a:pt x="0" y="642097"/>
                  </a:moveTo>
                  <a:lnTo>
                    <a:pt x="646332" y="0"/>
                  </a:lnTo>
                  <a:lnTo>
                    <a:pt x="646332" y="642097"/>
                  </a:lnTo>
                  <a:close/>
                </a:path>
              </a:pathLst>
            </a:custGeom>
            <a:solidFill>
              <a:srgbClr val="9F3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sp>
        <p:nvSpPr>
          <p:cNvPr id="184" name="Google Shape;184;g14252250f8d_1_343"/>
          <p:cNvSpPr txBox="1"/>
          <p:nvPr>
            <p:ph type="title"/>
          </p:nvPr>
        </p:nvSpPr>
        <p:spPr>
          <a:xfrm>
            <a:off x="508275" y="226300"/>
            <a:ext cx="11188500" cy="7041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3200"/>
              <a:buFont typeface="Century Gothic"/>
              <a:buNone/>
              <a:defRPr sz="3200">
                <a:solidFill>
                  <a:schemeClr val="lt1"/>
                </a:solidFill>
                <a:latin typeface="Century Gothic"/>
                <a:ea typeface="Century Gothic"/>
                <a:cs typeface="Century Gothic"/>
                <a:sym typeface="Century Gothic"/>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85" name="Google Shape;185;g14252250f8d_1_343"/>
          <p:cNvSpPr txBox="1"/>
          <p:nvPr>
            <p:ph idx="1" type="body"/>
          </p:nvPr>
        </p:nvSpPr>
        <p:spPr>
          <a:xfrm>
            <a:off x="495136" y="1187414"/>
            <a:ext cx="7737900" cy="54444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lt1"/>
              </a:buClr>
              <a:buSzPts val="3200"/>
              <a:buChar char="●"/>
              <a:defRPr sz="3200">
                <a:solidFill>
                  <a:schemeClr val="lt1"/>
                </a:solidFill>
              </a:defRPr>
            </a:lvl1pPr>
            <a:lvl2pPr indent="-406400" lvl="1" marL="914400" rtl="0" algn="l">
              <a:lnSpc>
                <a:spcPct val="90000"/>
              </a:lnSpc>
              <a:spcBef>
                <a:spcPts val="1600"/>
              </a:spcBef>
              <a:spcAft>
                <a:spcPts val="0"/>
              </a:spcAft>
              <a:buClr>
                <a:schemeClr val="lt1"/>
              </a:buClr>
              <a:buSzPts val="2800"/>
              <a:buChar char="○"/>
              <a:defRPr sz="2800">
                <a:solidFill>
                  <a:schemeClr val="lt1"/>
                </a:solidFill>
              </a:defRPr>
            </a:lvl2pPr>
            <a:lvl3pPr indent="-381000" lvl="2" marL="1371600" rtl="0" algn="l">
              <a:lnSpc>
                <a:spcPct val="90000"/>
              </a:lnSpc>
              <a:spcBef>
                <a:spcPts val="1600"/>
              </a:spcBef>
              <a:spcAft>
                <a:spcPts val="0"/>
              </a:spcAft>
              <a:buClr>
                <a:schemeClr val="lt1"/>
              </a:buClr>
              <a:buSzPts val="2400"/>
              <a:buChar char="■"/>
              <a:defRPr sz="2400">
                <a:solidFill>
                  <a:schemeClr val="lt1"/>
                </a:solidFill>
              </a:defRPr>
            </a:lvl3pPr>
            <a:lvl4pPr indent="-355600" lvl="3" marL="1828800" rtl="0" algn="l">
              <a:lnSpc>
                <a:spcPct val="90000"/>
              </a:lnSpc>
              <a:spcBef>
                <a:spcPts val="1600"/>
              </a:spcBef>
              <a:spcAft>
                <a:spcPts val="0"/>
              </a:spcAft>
              <a:buClr>
                <a:schemeClr val="lt1"/>
              </a:buClr>
              <a:buSzPts val="2000"/>
              <a:buChar char="●"/>
              <a:defRPr sz="2000">
                <a:solidFill>
                  <a:schemeClr val="lt1"/>
                </a:solidFill>
              </a:defRPr>
            </a:lvl4pPr>
            <a:lvl5pPr indent="-355600" lvl="4" marL="2286000" rtl="0" algn="l">
              <a:lnSpc>
                <a:spcPct val="90000"/>
              </a:lnSpc>
              <a:spcBef>
                <a:spcPts val="1600"/>
              </a:spcBef>
              <a:spcAft>
                <a:spcPts val="0"/>
              </a:spcAft>
              <a:buClr>
                <a:schemeClr val="lt1"/>
              </a:buClr>
              <a:buSzPts val="2000"/>
              <a:buChar char="○"/>
              <a:defRPr sz="2000">
                <a:solidFill>
                  <a:schemeClr val="lt1"/>
                </a:solidFill>
              </a:defRPr>
            </a:lvl5pPr>
            <a:lvl6pPr indent="-355600" lvl="5" marL="2743200" rtl="0" algn="l">
              <a:lnSpc>
                <a:spcPct val="90000"/>
              </a:lnSpc>
              <a:spcBef>
                <a:spcPts val="1600"/>
              </a:spcBef>
              <a:spcAft>
                <a:spcPts val="0"/>
              </a:spcAft>
              <a:buClr>
                <a:schemeClr val="dk1"/>
              </a:buClr>
              <a:buSzPts val="2000"/>
              <a:buChar char="■"/>
              <a:defRPr sz="2000"/>
            </a:lvl6pPr>
            <a:lvl7pPr indent="-355600" lvl="6" marL="3200400" rtl="0" algn="l">
              <a:lnSpc>
                <a:spcPct val="90000"/>
              </a:lnSpc>
              <a:spcBef>
                <a:spcPts val="1600"/>
              </a:spcBef>
              <a:spcAft>
                <a:spcPts val="0"/>
              </a:spcAft>
              <a:buClr>
                <a:schemeClr val="dk1"/>
              </a:buClr>
              <a:buSzPts val="2000"/>
              <a:buChar char="●"/>
              <a:defRPr sz="2000"/>
            </a:lvl7pPr>
            <a:lvl8pPr indent="-355600" lvl="7" marL="3657600" rtl="0" algn="l">
              <a:lnSpc>
                <a:spcPct val="90000"/>
              </a:lnSpc>
              <a:spcBef>
                <a:spcPts val="1600"/>
              </a:spcBef>
              <a:spcAft>
                <a:spcPts val="0"/>
              </a:spcAft>
              <a:buClr>
                <a:schemeClr val="dk1"/>
              </a:buClr>
              <a:buSzPts val="2000"/>
              <a:buChar char="○"/>
              <a:defRPr sz="2000"/>
            </a:lvl8pPr>
            <a:lvl9pPr indent="-355600" lvl="8" marL="4114800" rtl="0" algn="l">
              <a:lnSpc>
                <a:spcPct val="90000"/>
              </a:lnSpc>
              <a:spcBef>
                <a:spcPts val="1600"/>
              </a:spcBef>
              <a:spcAft>
                <a:spcPts val="1600"/>
              </a:spcAft>
              <a:buClr>
                <a:schemeClr val="dk1"/>
              </a:buClr>
              <a:buSzPts val="2000"/>
              <a:buChar char="■"/>
              <a:defRPr sz="2000"/>
            </a:lvl9pPr>
          </a:lstStyle>
          <a:p/>
        </p:txBody>
      </p:sp>
      <p:sp>
        <p:nvSpPr>
          <p:cNvPr id="186" name="Google Shape;186;g14252250f8d_1_343"/>
          <p:cNvSpPr txBox="1"/>
          <p:nvPr>
            <p:ph idx="2" type="body"/>
          </p:nvPr>
        </p:nvSpPr>
        <p:spPr>
          <a:xfrm>
            <a:off x="8750643" y="1610476"/>
            <a:ext cx="2946300" cy="46497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0"/>
              </a:spcBef>
              <a:spcAft>
                <a:spcPts val="0"/>
              </a:spcAft>
              <a:buClr>
                <a:schemeClr val="lt1"/>
              </a:buClr>
              <a:buSzPts val="1800"/>
              <a:buNone/>
              <a:defRPr sz="1800">
                <a:solidFill>
                  <a:schemeClr val="lt1"/>
                </a:solidFill>
              </a:defRPr>
            </a:lvl1pPr>
            <a:lvl2pPr indent="-228600" lvl="1" marL="914400" rtl="0" algn="l">
              <a:lnSpc>
                <a:spcPct val="90000"/>
              </a:lnSpc>
              <a:spcBef>
                <a:spcPts val="1600"/>
              </a:spcBef>
              <a:spcAft>
                <a:spcPts val="0"/>
              </a:spcAft>
              <a:buClr>
                <a:schemeClr val="dk1"/>
              </a:buClr>
              <a:buSzPts val="1400"/>
              <a:buNone/>
              <a:defRPr sz="1400"/>
            </a:lvl2pPr>
            <a:lvl3pPr indent="-228600" lvl="2" marL="1371600" rtl="0" algn="l">
              <a:lnSpc>
                <a:spcPct val="90000"/>
              </a:lnSpc>
              <a:spcBef>
                <a:spcPts val="1600"/>
              </a:spcBef>
              <a:spcAft>
                <a:spcPts val="0"/>
              </a:spcAft>
              <a:buClr>
                <a:schemeClr val="dk1"/>
              </a:buClr>
              <a:buSzPts val="1200"/>
              <a:buNone/>
              <a:defRPr sz="1200"/>
            </a:lvl3pPr>
            <a:lvl4pPr indent="-228600" lvl="3" marL="1828800" rtl="0" algn="l">
              <a:lnSpc>
                <a:spcPct val="90000"/>
              </a:lnSpc>
              <a:spcBef>
                <a:spcPts val="1600"/>
              </a:spcBef>
              <a:spcAft>
                <a:spcPts val="0"/>
              </a:spcAft>
              <a:buClr>
                <a:schemeClr val="dk1"/>
              </a:buClr>
              <a:buSzPts val="1000"/>
              <a:buNone/>
              <a:defRPr sz="1000"/>
            </a:lvl4pPr>
            <a:lvl5pPr indent="-228600" lvl="4" marL="2286000" rtl="0" algn="l">
              <a:lnSpc>
                <a:spcPct val="90000"/>
              </a:lnSpc>
              <a:spcBef>
                <a:spcPts val="1600"/>
              </a:spcBef>
              <a:spcAft>
                <a:spcPts val="0"/>
              </a:spcAft>
              <a:buClr>
                <a:schemeClr val="dk1"/>
              </a:buClr>
              <a:buSzPts val="1000"/>
              <a:buNone/>
              <a:defRPr sz="1000"/>
            </a:lvl5pPr>
            <a:lvl6pPr indent="-228600" lvl="5" marL="2743200" rtl="0" algn="l">
              <a:lnSpc>
                <a:spcPct val="90000"/>
              </a:lnSpc>
              <a:spcBef>
                <a:spcPts val="1600"/>
              </a:spcBef>
              <a:spcAft>
                <a:spcPts val="0"/>
              </a:spcAft>
              <a:buClr>
                <a:schemeClr val="dk1"/>
              </a:buClr>
              <a:buSzPts val="1000"/>
              <a:buNone/>
              <a:defRPr sz="1000"/>
            </a:lvl6pPr>
            <a:lvl7pPr indent="-228600" lvl="6" marL="3200400" rtl="0" algn="l">
              <a:lnSpc>
                <a:spcPct val="90000"/>
              </a:lnSpc>
              <a:spcBef>
                <a:spcPts val="1600"/>
              </a:spcBef>
              <a:spcAft>
                <a:spcPts val="0"/>
              </a:spcAft>
              <a:buClr>
                <a:schemeClr val="dk1"/>
              </a:buClr>
              <a:buSzPts val="1000"/>
              <a:buNone/>
              <a:defRPr sz="1000"/>
            </a:lvl7pPr>
            <a:lvl8pPr indent="-228600" lvl="7" marL="3657600" rtl="0" algn="l">
              <a:lnSpc>
                <a:spcPct val="90000"/>
              </a:lnSpc>
              <a:spcBef>
                <a:spcPts val="1600"/>
              </a:spcBef>
              <a:spcAft>
                <a:spcPts val="0"/>
              </a:spcAft>
              <a:buClr>
                <a:schemeClr val="dk1"/>
              </a:buClr>
              <a:buSzPts val="1000"/>
              <a:buNone/>
              <a:defRPr sz="1000"/>
            </a:lvl8pPr>
            <a:lvl9pPr indent="-228600" lvl="8" marL="4114800" rtl="0" algn="l">
              <a:lnSpc>
                <a:spcPct val="90000"/>
              </a:lnSpc>
              <a:spcBef>
                <a:spcPts val="1600"/>
              </a:spcBef>
              <a:spcAft>
                <a:spcPts val="1600"/>
              </a:spcAft>
              <a:buClr>
                <a:schemeClr val="dk1"/>
              </a:buClr>
              <a:buSzPts val="1000"/>
              <a:buNone/>
              <a:defRPr sz="1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41" name="Shape 41"/>
        <p:cNvGrpSpPr/>
        <p:nvPr/>
      </p:nvGrpSpPr>
      <p:grpSpPr>
        <a:xfrm>
          <a:off x="0" y="0"/>
          <a:ext cx="0" cy="0"/>
          <a:chOff x="0" y="0"/>
          <a:chExt cx="0" cy="0"/>
        </a:xfrm>
      </p:grpSpPr>
      <p:sp>
        <p:nvSpPr>
          <p:cNvPr id="42" name="Google Shape;42;g14252250f8d_1_210"/>
          <p:cNvSpPr/>
          <p:nvPr/>
        </p:nvSpPr>
        <p:spPr>
          <a:xfrm flipH="1">
            <a:off x="6342900" y="3079200"/>
            <a:ext cx="5849100" cy="3778800"/>
          </a:xfrm>
          <a:prstGeom prst="rtTriangl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3" name="Google Shape;43;g14252250f8d_1_210"/>
          <p:cNvGrpSpPr/>
          <p:nvPr/>
        </p:nvGrpSpPr>
        <p:grpSpPr>
          <a:xfrm>
            <a:off x="7458691" y="5281486"/>
            <a:ext cx="3880118" cy="1576482"/>
            <a:chOff x="6917201" y="0"/>
            <a:chExt cx="2227777" cy="863400"/>
          </a:xfrm>
        </p:grpSpPr>
        <p:sp>
          <p:nvSpPr>
            <p:cNvPr id="44" name="Google Shape;44;g14252250f8d_1_210"/>
            <p:cNvSpPr/>
            <p:nvPr/>
          </p:nvSpPr>
          <p:spPr>
            <a:xfrm>
              <a:off x="7641677"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g14252250f8d_1_210"/>
            <p:cNvSpPr/>
            <p:nvPr/>
          </p:nvSpPr>
          <p:spPr>
            <a:xfrm>
              <a:off x="7279439"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 name="Google Shape;46;g14252250f8d_1_210"/>
            <p:cNvSpPr/>
            <p:nvPr/>
          </p:nvSpPr>
          <p:spPr>
            <a:xfrm>
              <a:off x="6917201"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7" name="Google Shape;47;g14252250f8d_1_210"/>
          <p:cNvGrpSpPr/>
          <p:nvPr/>
        </p:nvGrpSpPr>
        <p:grpSpPr>
          <a:xfrm>
            <a:off x="265762" y="3"/>
            <a:ext cx="3727293" cy="1444382"/>
            <a:chOff x="6917201" y="0"/>
            <a:chExt cx="2227777" cy="863400"/>
          </a:xfrm>
        </p:grpSpPr>
        <p:sp>
          <p:nvSpPr>
            <p:cNvPr id="48" name="Google Shape;48;g14252250f8d_1_210"/>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 name="Google Shape;49;g14252250f8d_1_210"/>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 name="Google Shape;50;g14252250f8d_1_210"/>
            <p:cNvSpPr/>
            <p:nvPr/>
          </p:nvSpPr>
          <p:spPr>
            <a:xfrm>
              <a:off x="6917201"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1" name="Google Shape;51;g14252250f8d_1_210"/>
          <p:cNvSpPr txBox="1"/>
          <p:nvPr>
            <p:ph type="title"/>
          </p:nvPr>
        </p:nvSpPr>
        <p:spPr>
          <a:xfrm>
            <a:off x="2518245" y="2328133"/>
            <a:ext cx="7170000" cy="21948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dk2"/>
              </a:buClr>
              <a:buSzPts val="4300"/>
              <a:buNone/>
              <a:defRPr sz="4300">
                <a:solidFill>
                  <a:schemeClr val="dk2"/>
                </a:solidFill>
              </a:defRPr>
            </a:lvl1pPr>
            <a:lvl2pPr lvl="1" algn="ctr">
              <a:spcBef>
                <a:spcPts val="0"/>
              </a:spcBef>
              <a:spcAft>
                <a:spcPts val="0"/>
              </a:spcAft>
              <a:buClr>
                <a:schemeClr val="dk2"/>
              </a:buClr>
              <a:buSzPts val="4300"/>
              <a:buNone/>
              <a:defRPr sz="4300">
                <a:solidFill>
                  <a:schemeClr val="dk2"/>
                </a:solidFill>
              </a:defRPr>
            </a:lvl2pPr>
            <a:lvl3pPr lvl="2" algn="ctr">
              <a:spcBef>
                <a:spcPts val="0"/>
              </a:spcBef>
              <a:spcAft>
                <a:spcPts val="0"/>
              </a:spcAft>
              <a:buClr>
                <a:schemeClr val="dk2"/>
              </a:buClr>
              <a:buSzPts val="4300"/>
              <a:buNone/>
              <a:defRPr sz="4300">
                <a:solidFill>
                  <a:schemeClr val="dk2"/>
                </a:solidFill>
              </a:defRPr>
            </a:lvl3pPr>
            <a:lvl4pPr lvl="3" algn="ctr">
              <a:spcBef>
                <a:spcPts val="0"/>
              </a:spcBef>
              <a:spcAft>
                <a:spcPts val="0"/>
              </a:spcAft>
              <a:buClr>
                <a:schemeClr val="dk2"/>
              </a:buClr>
              <a:buSzPts val="4300"/>
              <a:buNone/>
              <a:defRPr sz="4300">
                <a:solidFill>
                  <a:schemeClr val="dk2"/>
                </a:solidFill>
              </a:defRPr>
            </a:lvl4pPr>
            <a:lvl5pPr lvl="4" algn="ctr">
              <a:spcBef>
                <a:spcPts val="0"/>
              </a:spcBef>
              <a:spcAft>
                <a:spcPts val="0"/>
              </a:spcAft>
              <a:buClr>
                <a:schemeClr val="dk2"/>
              </a:buClr>
              <a:buSzPts val="4300"/>
              <a:buNone/>
              <a:defRPr sz="4300">
                <a:solidFill>
                  <a:schemeClr val="dk2"/>
                </a:solidFill>
              </a:defRPr>
            </a:lvl5pPr>
            <a:lvl6pPr lvl="5" algn="ctr">
              <a:spcBef>
                <a:spcPts val="0"/>
              </a:spcBef>
              <a:spcAft>
                <a:spcPts val="0"/>
              </a:spcAft>
              <a:buClr>
                <a:schemeClr val="dk2"/>
              </a:buClr>
              <a:buSzPts val="4300"/>
              <a:buNone/>
              <a:defRPr sz="4300">
                <a:solidFill>
                  <a:schemeClr val="dk2"/>
                </a:solidFill>
              </a:defRPr>
            </a:lvl6pPr>
            <a:lvl7pPr lvl="6" algn="ctr">
              <a:spcBef>
                <a:spcPts val="0"/>
              </a:spcBef>
              <a:spcAft>
                <a:spcPts val="0"/>
              </a:spcAft>
              <a:buClr>
                <a:schemeClr val="dk2"/>
              </a:buClr>
              <a:buSzPts val="4300"/>
              <a:buNone/>
              <a:defRPr sz="4300">
                <a:solidFill>
                  <a:schemeClr val="dk2"/>
                </a:solidFill>
              </a:defRPr>
            </a:lvl7pPr>
            <a:lvl8pPr lvl="7" algn="ctr">
              <a:spcBef>
                <a:spcPts val="0"/>
              </a:spcBef>
              <a:spcAft>
                <a:spcPts val="0"/>
              </a:spcAft>
              <a:buClr>
                <a:schemeClr val="dk2"/>
              </a:buClr>
              <a:buSzPts val="4300"/>
              <a:buNone/>
              <a:defRPr sz="4300">
                <a:solidFill>
                  <a:schemeClr val="dk2"/>
                </a:solidFill>
              </a:defRPr>
            </a:lvl8pPr>
            <a:lvl9pPr lvl="8" algn="ctr">
              <a:spcBef>
                <a:spcPts val="0"/>
              </a:spcBef>
              <a:spcAft>
                <a:spcPts val="0"/>
              </a:spcAft>
              <a:buClr>
                <a:schemeClr val="dk2"/>
              </a:buClr>
              <a:buSzPts val="4300"/>
              <a:buNone/>
              <a:defRPr sz="4300">
                <a:solidFill>
                  <a:schemeClr val="dk2"/>
                </a:solidFill>
              </a:defRPr>
            </a:lvl9pPr>
          </a:lstStyle>
          <a:p/>
        </p:txBody>
      </p:sp>
      <p:sp>
        <p:nvSpPr>
          <p:cNvPr id="52" name="Google Shape;52;g14252250f8d_1_210"/>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53" name="Shape 53"/>
        <p:cNvGrpSpPr/>
        <p:nvPr/>
      </p:nvGrpSpPr>
      <p:grpSpPr>
        <a:xfrm>
          <a:off x="0" y="0"/>
          <a:ext cx="0" cy="0"/>
          <a:chOff x="0" y="0"/>
          <a:chExt cx="0" cy="0"/>
        </a:xfrm>
      </p:grpSpPr>
      <p:sp>
        <p:nvSpPr>
          <p:cNvPr id="54" name="Google Shape;54;g14252250f8d_1_222"/>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 name="Google Shape;55;g14252250f8d_1_222"/>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 name="Google Shape;56;g14252250f8d_1_222"/>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 name="Google Shape;57;g14252250f8d_1_222"/>
          <p:cNvSpPr txBox="1"/>
          <p:nvPr>
            <p:ph type="title"/>
          </p:nvPr>
        </p:nvSpPr>
        <p:spPr>
          <a:xfrm>
            <a:off x="1092200" y="1127467"/>
            <a:ext cx="10007700" cy="12729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58" name="Google Shape;58;g14252250f8d_1_222"/>
          <p:cNvSpPr txBox="1"/>
          <p:nvPr>
            <p:ph idx="1" type="body"/>
          </p:nvPr>
        </p:nvSpPr>
        <p:spPr>
          <a:xfrm>
            <a:off x="1092200" y="2654300"/>
            <a:ext cx="10007700" cy="32640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9" name="Google Shape;59;g14252250f8d_1_222"/>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60" name="Shape 60"/>
        <p:cNvGrpSpPr/>
        <p:nvPr/>
      </p:nvGrpSpPr>
      <p:grpSpPr>
        <a:xfrm>
          <a:off x="0" y="0"/>
          <a:ext cx="0" cy="0"/>
          <a:chOff x="0" y="0"/>
          <a:chExt cx="0" cy="0"/>
        </a:xfrm>
      </p:grpSpPr>
      <p:sp>
        <p:nvSpPr>
          <p:cNvPr id="61" name="Google Shape;61;g14252250f8d_1_229"/>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 name="Google Shape;62;g14252250f8d_1_229"/>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 name="Google Shape;63;g14252250f8d_1_229"/>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 name="Google Shape;64;g14252250f8d_1_229"/>
          <p:cNvSpPr txBox="1"/>
          <p:nvPr>
            <p:ph type="title"/>
          </p:nvPr>
        </p:nvSpPr>
        <p:spPr>
          <a:xfrm>
            <a:off x="1092200" y="1127467"/>
            <a:ext cx="10007700" cy="12729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65" name="Google Shape;65;g14252250f8d_1_229"/>
          <p:cNvSpPr txBox="1"/>
          <p:nvPr>
            <p:ph idx="1" type="body"/>
          </p:nvPr>
        </p:nvSpPr>
        <p:spPr>
          <a:xfrm>
            <a:off x="1092200" y="2654300"/>
            <a:ext cx="4914900" cy="32640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66" name="Google Shape;66;g14252250f8d_1_229"/>
          <p:cNvSpPr txBox="1"/>
          <p:nvPr>
            <p:ph idx="2" type="body"/>
          </p:nvPr>
        </p:nvSpPr>
        <p:spPr>
          <a:xfrm>
            <a:off x="6184900" y="2654300"/>
            <a:ext cx="4914900" cy="32640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67" name="Google Shape;67;g14252250f8d_1_229"/>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8" name="Shape 68"/>
        <p:cNvGrpSpPr/>
        <p:nvPr/>
      </p:nvGrpSpPr>
      <p:grpSpPr>
        <a:xfrm>
          <a:off x="0" y="0"/>
          <a:ext cx="0" cy="0"/>
          <a:chOff x="0" y="0"/>
          <a:chExt cx="0" cy="0"/>
        </a:xfrm>
      </p:grpSpPr>
      <p:sp>
        <p:nvSpPr>
          <p:cNvPr id="69" name="Google Shape;69;g14252250f8d_1_237"/>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 name="Google Shape;70;g14252250f8d_1_237"/>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 name="Google Shape;71;g14252250f8d_1_237"/>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 name="Google Shape;72;g14252250f8d_1_237"/>
          <p:cNvSpPr txBox="1"/>
          <p:nvPr>
            <p:ph type="title"/>
          </p:nvPr>
        </p:nvSpPr>
        <p:spPr>
          <a:xfrm>
            <a:off x="1092200" y="1127467"/>
            <a:ext cx="10007700" cy="12729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73" name="Google Shape;73;g14252250f8d_1_237"/>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4" name="Shape 74"/>
        <p:cNvGrpSpPr/>
        <p:nvPr/>
      </p:nvGrpSpPr>
      <p:grpSpPr>
        <a:xfrm>
          <a:off x="0" y="0"/>
          <a:ext cx="0" cy="0"/>
          <a:chOff x="0" y="0"/>
          <a:chExt cx="0" cy="0"/>
        </a:xfrm>
      </p:grpSpPr>
      <p:sp>
        <p:nvSpPr>
          <p:cNvPr id="75" name="Google Shape;75;g14252250f8d_1_243"/>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g14252250f8d_1_243"/>
          <p:cNvSpPr/>
          <p:nvPr/>
        </p:nvSpPr>
        <p:spPr>
          <a:xfrm>
            <a:off x="41" y="3766000"/>
            <a:ext cx="9827100" cy="30921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g14252250f8d_1_243"/>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g14252250f8d_1_243"/>
          <p:cNvSpPr txBox="1"/>
          <p:nvPr>
            <p:ph type="title"/>
          </p:nvPr>
        </p:nvSpPr>
        <p:spPr>
          <a:xfrm>
            <a:off x="1092200" y="1127467"/>
            <a:ext cx="4945500" cy="18441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79" name="Google Shape;79;g14252250f8d_1_243"/>
          <p:cNvSpPr txBox="1"/>
          <p:nvPr>
            <p:ph idx="1" type="body"/>
          </p:nvPr>
        </p:nvSpPr>
        <p:spPr>
          <a:xfrm>
            <a:off x="1107600" y="3092067"/>
            <a:ext cx="4945500" cy="28263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80" name="Google Shape;80;g14252250f8d_1_243"/>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81" name="Shape 81"/>
        <p:cNvGrpSpPr/>
        <p:nvPr/>
      </p:nvGrpSpPr>
      <p:grpSpPr>
        <a:xfrm>
          <a:off x="0" y="0"/>
          <a:ext cx="0" cy="0"/>
          <a:chOff x="0" y="0"/>
          <a:chExt cx="0" cy="0"/>
        </a:xfrm>
      </p:grpSpPr>
      <p:sp>
        <p:nvSpPr>
          <p:cNvPr id="82" name="Google Shape;82;g14252250f8d_1_250"/>
          <p:cNvSpPr/>
          <p:nvPr/>
        </p:nvSpPr>
        <p:spPr>
          <a:xfrm>
            <a:off x="0" y="3764192"/>
            <a:ext cx="9825600" cy="30891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g14252250f8d_1_250"/>
          <p:cNvSpPr/>
          <p:nvPr/>
        </p:nvSpPr>
        <p:spPr>
          <a:xfrm flipH="1">
            <a:off x="4777714" y="2072150"/>
            <a:ext cx="7413900" cy="47859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4" name="Google Shape;84;g14252250f8d_1_250"/>
          <p:cNvGrpSpPr/>
          <p:nvPr/>
        </p:nvGrpSpPr>
        <p:grpSpPr>
          <a:xfrm>
            <a:off x="341189" y="-11"/>
            <a:ext cx="3001758" cy="1391229"/>
            <a:chOff x="3961956" y="4383950"/>
            <a:chExt cx="1160548" cy="548700"/>
          </a:xfrm>
        </p:grpSpPr>
        <p:sp>
          <p:nvSpPr>
            <p:cNvPr id="85" name="Google Shape;85;g14252250f8d_1_250"/>
            <p:cNvSpPr/>
            <p:nvPr/>
          </p:nvSpPr>
          <p:spPr>
            <a:xfrm>
              <a:off x="4224904" y="4383950"/>
              <a:ext cx="897600" cy="5487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 name="Google Shape;86;g14252250f8d_1_250"/>
            <p:cNvSpPr/>
            <p:nvPr/>
          </p:nvSpPr>
          <p:spPr>
            <a:xfrm>
              <a:off x="4093430" y="4383950"/>
              <a:ext cx="897600" cy="5487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g14252250f8d_1_250"/>
            <p:cNvSpPr/>
            <p:nvPr/>
          </p:nvSpPr>
          <p:spPr>
            <a:xfrm>
              <a:off x="3961956" y="4383950"/>
              <a:ext cx="897600" cy="5487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8" name="Google Shape;88;g14252250f8d_1_250"/>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9" name="Google Shape;89;g14252250f8d_1_250"/>
          <p:cNvGrpSpPr/>
          <p:nvPr/>
        </p:nvGrpSpPr>
        <p:grpSpPr>
          <a:xfrm>
            <a:off x="46579" y="6029501"/>
            <a:ext cx="2124408" cy="822734"/>
            <a:chOff x="6917201" y="0"/>
            <a:chExt cx="2227777" cy="863400"/>
          </a:xfrm>
        </p:grpSpPr>
        <p:sp>
          <p:nvSpPr>
            <p:cNvPr id="90" name="Google Shape;90;g14252250f8d_1_250"/>
            <p:cNvSpPr/>
            <p:nvPr/>
          </p:nvSpPr>
          <p:spPr>
            <a:xfrm>
              <a:off x="7641677" y="0"/>
              <a:ext cx="1503300" cy="863400"/>
            </a:xfrm>
            <a:prstGeom prst="parallelogram">
              <a:avLst>
                <a:gd fmla="val 158024"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 name="Google Shape;91;g14252250f8d_1_250"/>
            <p:cNvSpPr/>
            <p:nvPr/>
          </p:nvSpPr>
          <p:spPr>
            <a:xfrm>
              <a:off x="7279439" y="0"/>
              <a:ext cx="1503300" cy="863400"/>
            </a:xfrm>
            <a:prstGeom prst="parallelogram">
              <a:avLst>
                <a:gd fmla="val 158024"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 name="Google Shape;92;g14252250f8d_1_250"/>
            <p:cNvSpPr/>
            <p:nvPr/>
          </p:nvSpPr>
          <p:spPr>
            <a:xfrm>
              <a:off x="6917201" y="0"/>
              <a:ext cx="1503300" cy="863400"/>
            </a:xfrm>
            <a:prstGeom prst="parallelogram">
              <a:avLst>
                <a:gd fmla="val 158024"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3" name="Google Shape;93;g14252250f8d_1_250"/>
          <p:cNvGrpSpPr/>
          <p:nvPr/>
        </p:nvGrpSpPr>
        <p:grpSpPr>
          <a:xfrm>
            <a:off x="7848470" y="1657"/>
            <a:ext cx="4343273" cy="1681990"/>
            <a:chOff x="6917201" y="0"/>
            <a:chExt cx="2227777" cy="863400"/>
          </a:xfrm>
        </p:grpSpPr>
        <p:sp>
          <p:nvSpPr>
            <p:cNvPr id="94" name="Google Shape;94;g14252250f8d_1_250"/>
            <p:cNvSpPr/>
            <p:nvPr/>
          </p:nvSpPr>
          <p:spPr>
            <a:xfrm>
              <a:off x="7641677"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 name="Google Shape;95;g14252250f8d_1_250"/>
            <p:cNvSpPr/>
            <p:nvPr/>
          </p:nvSpPr>
          <p:spPr>
            <a:xfrm>
              <a:off x="7279439"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 name="Google Shape;96;g14252250f8d_1_250"/>
            <p:cNvSpPr/>
            <p:nvPr/>
          </p:nvSpPr>
          <p:spPr>
            <a:xfrm>
              <a:off x="6917201"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7" name="Google Shape;97;g14252250f8d_1_250"/>
          <p:cNvSpPr txBox="1"/>
          <p:nvPr>
            <p:ph type="title"/>
          </p:nvPr>
        </p:nvSpPr>
        <p:spPr>
          <a:xfrm>
            <a:off x="1858572" y="1734861"/>
            <a:ext cx="8489100" cy="33855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300"/>
              <a:buNone/>
              <a:defRPr sz="4300"/>
            </a:lvl1pPr>
            <a:lvl2pPr lvl="1" algn="ctr">
              <a:spcBef>
                <a:spcPts val="0"/>
              </a:spcBef>
              <a:spcAft>
                <a:spcPts val="0"/>
              </a:spcAft>
              <a:buSzPts val="4300"/>
              <a:buNone/>
              <a:defRPr sz="4300"/>
            </a:lvl2pPr>
            <a:lvl3pPr lvl="2" algn="ctr">
              <a:spcBef>
                <a:spcPts val="0"/>
              </a:spcBef>
              <a:spcAft>
                <a:spcPts val="0"/>
              </a:spcAft>
              <a:buSzPts val="4300"/>
              <a:buNone/>
              <a:defRPr sz="4300"/>
            </a:lvl3pPr>
            <a:lvl4pPr lvl="3" algn="ctr">
              <a:spcBef>
                <a:spcPts val="0"/>
              </a:spcBef>
              <a:spcAft>
                <a:spcPts val="0"/>
              </a:spcAft>
              <a:buSzPts val="4300"/>
              <a:buNone/>
              <a:defRPr sz="4300"/>
            </a:lvl4pPr>
            <a:lvl5pPr lvl="4" algn="ctr">
              <a:spcBef>
                <a:spcPts val="0"/>
              </a:spcBef>
              <a:spcAft>
                <a:spcPts val="0"/>
              </a:spcAft>
              <a:buSzPts val="4300"/>
              <a:buNone/>
              <a:defRPr sz="4300"/>
            </a:lvl5pPr>
            <a:lvl6pPr lvl="5" algn="ctr">
              <a:spcBef>
                <a:spcPts val="0"/>
              </a:spcBef>
              <a:spcAft>
                <a:spcPts val="0"/>
              </a:spcAft>
              <a:buSzPts val="4300"/>
              <a:buNone/>
              <a:defRPr sz="4300"/>
            </a:lvl6pPr>
            <a:lvl7pPr lvl="6" algn="ctr">
              <a:spcBef>
                <a:spcPts val="0"/>
              </a:spcBef>
              <a:spcAft>
                <a:spcPts val="0"/>
              </a:spcAft>
              <a:buSzPts val="4300"/>
              <a:buNone/>
              <a:defRPr sz="4300"/>
            </a:lvl7pPr>
            <a:lvl8pPr lvl="7" algn="ctr">
              <a:spcBef>
                <a:spcPts val="0"/>
              </a:spcBef>
              <a:spcAft>
                <a:spcPts val="0"/>
              </a:spcAft>
              <a:buSzPts val="4300"/>
              <a:buNone/>
              <a:defRPr sz="4300"/>
            </a:lvl8pPr>
            <a:lvl9pPr lvl="8" algn="ctr">
              <a:spcBef>
                <a:spcPts val="0"/>
              </a:spcBef>
              <a:spcAft>
                <a:spcPts val="0"/>
              </a:spcAft>
              <a:buSzPts val="4300"/>
              <a:buNone/>
              <a:defRPr sz="4300"/>
            </a:lvl9pPr>
          </a:lstStyle>
          <a:p/>
        </p:txBody>
      </p:sp>
      <p:sp>
        <p:nvSpPr>
          <p:cNvPr id="98" name="Google Shape;98;g14252250f8d_1_250"/>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9" name="Shape 99"/>
        <p:cNvGrpSpPr/>
        <p:nvPr/>
      </p:nvGrpSpPr>
      <p:grpSpPr>
        <a:xfrm>
          <a:off x="0" y="0"/>
          <a:ext cx="0" cy="0"/>
          <a:chOff x="0" y="0"/>
          <a:chExt cx="0" cy="0"/>
        </a:xfrm>
      </p:grpSpPr>
      <p:sp>
        <p:nvSpPr>
          <p:cNvPr id="100" name="Google Shape;100;g14252250f8d_1_268"/>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 name="Google Shape;101;g14252250f8d_1_268"/>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 name="Google Shape;102;g14252250f8d_1_268"/>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 name="Google Shape;103;g14252250f8d_1_268"/>
          <p:cNvSpPr txBox="1"/>
          <p:nvPr>
            <p:ph type="title"/>
          </p:nvPr>
        </p:nvSpPr>
        <p:spPr>
          <a:xfrm>
            <a:off x="1092200" y="1127467"/>
            <a:ext cx="8565600" cy="9399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04" name="Google Shape;104;g14252250f8d_1_268"/>
          <p:cNvSpPr txBox="1"/>
          <p:nvPr>
            <p:ph idx="1" type="subTitle"/>
          </p:nvPr>
        </p:nvSpPr>
        <p:spPr>
          <a:xfrm>
            <a:off x="1092200" y="2067600"/>
            <a:ext cx="7813200" cy="5247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05" name="Google Shape;105;g14252250f8d_1_268"/>
          <p:cNvSpPr txBox="1"/>
          <p:nvPr>
            <p:ph idx="2" type="body"/>
          </p:nvPr>
        </p:nvSpPr>
        <p:spPr>
          <a:xfrm>
            <a:off x="1092200" y="3289400"/>
            <a:ext cx="7813200" cy="2793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06" name="Google Shape;106;g14252250f8d_1_268"/>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7" name="Shape 107"/>
        <p:cNvGrpSpPr/>
        <p:nvPr/>
      </p:nvGrpSpPr>
      <p:grpSpPr>
        <a:xfrm>
          <a:off x="0" y="0"/>
          <a:ext cx="0" cy="0"/>
          <a:chOff x="0" y="0"/>
          <a:chExt cx="0" cy="0"/>
        </a:xfrm>
      </p:grpSpPr>
      <p:sp>
        <p:nvSpPr>
          <p:cNvPr id="108" name="Google Shape;108;g14252250f8d_1_276"/>
          <p:cNvSpPr/>
          <p:nvPr/>
        </p:nvSpPr>
        <p:spPr>
          <a:xfrm>
            <a:off x="41" y="3766000"/>
            <a:ext cx="9827100" cy="30921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 name="Google Shape;109;g14252250f8d_1_276"/>
          <p:cNvSpPr/>
          <p:nvPr/>
        </p:nvSpPr>
        <p:spPr>
          <a:xfrm flipH="1">
            <a:off x="4776900" y="2067600"/>
            <a:ext cx="7415100" cy="47904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 name="Google Shape;110;g14252250f8d_1_276"/>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 name="Google Shape;111;g14252250f8d_1_276"/>
          <p:cNvSpPr txBox="1"/>
          <p:nvPr>
            <p:ph idx="1" type="body"/>
          </p:nvPr>
        </p:nvSpPr>
        <p:spPr>
          <a:xfrm>
            <a:off x="437367" y="5551333"/>
            <a:ext cx="9886800" cy="806700"/>
          </a:xfrm>
          <a:prstGeom prst="rect">
            <a:avLst/>
          </a:prstGeom>
        </p:spPr>
        <p:txBody>
          <a:bodyPr anchorCtr="0" anchor="b" bIns="121900" lIns="121900" spcFirstLastPara="1" rIns="121900" wrap="square" tIns="121900">
            <a:normAutofit/>
          </a:bodyPr>
          <a:lstStyle>
            <a:lvl1pPr indent="-228600" lvl="0" marL="457200">
              <a:lnSpc>
                <a:spcPct val="100000"/>
              </a:lnSpc>
              <a:spcBef>
                <a:spcPts val="0"/>
              </a:spcBef>
              <a:spcAft>
                <a:spcPts val="0"/>
              </a:spcAft>
              <a:buSzPts val="1700"/>
              <a:buNone/>
              <a:defRPr/>
            </a:lvl1pPr>
          </a:lstStyle>
          <a:p/>
        </p:txBody>
      </p:sp>
      <p:sp>
        <p:nvSpPr>
          <p:cNvPr id="112" name="Google Shape;112;g14252250f8d_1_276"/>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9" name="Shape 9"/>
        <p:cNvGrpSpPr/>
        <p:nvPr/>
      </p:nvGrpSpPr>
      <p:grpSpPr>
        <a:xfrm>
          <a:off x="0" y="0"/>
          <a:ext cx="0" cy="0"/>
          <a:chOff x="0" y="0"/>
          <a:chExt cx="0" cy="0"/>
        </a:xfrm>
      </p:grpSpPr>
      <p:sp>
        <p:nvSpPr>
          <p:cNvPr id="10" name="Google Shape;10;g14252250f8d_1_17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1pPr>
            <a:lvl2pPr lvl="1">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2pPr>
            <a:lvl3pPr lvl="2">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3pPr>
            <a:lvl4pPr lvl="3">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4pPr>
            <a:lvl5pPr lvl="4">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5pPr>
            <a:lvl6pPr lvl="5">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6pPr>
            <a:lvl7pPr lvl="6">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7pPr>
            <a:lvl8pPr lvl="7">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8pPr>
            <a:lvl9pPr lvl="8">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9pPr>
          </a:lstStyle>
          <a:p/>
        </p:txBody>
      </p:sp>
      <p:sp>
        <p:nvSpPr>
          <p:cNvPr id="11" name="Google Shape;11;g14252250f8d_1_178"/>
          <p:cNvSpPr txBox="1"/>
          <p:nvPr>
            <p:ph idx="1" type="body"/>
          </p:nvPr>
        </p:nvSpPr>
        <p:spPr>
          <a:xfrm>
            <a:off x="415600" y="1536633"/>
            <a:ext cx="11360700" cy="45216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dk2"/>
              </a:buClr>
              <a:buSzPts val="1700"/>
              <a:buFont typeface="Calibri"/>
              <a:buChar char="●"/>
              <a:defRPr sz="1700">
                <a:solidFill>
                  <a:schemeClr val="dk2"/>
                </a:solidFill>
                <a:latin typeface="Calibri"/>
                <a:ea typeface="Calibri"/>
                <a:cs typeface="Calibri"/>
                <a:sym typeface="Calibri"/>
              </a:defRPr>
            </a:lvl1pPr>
            <a:lvl2pPr indent="-323850" lvl="1" marL="91440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2pPr>
            <a:lvl3pPr indent="-323850" lvl="2" marL="137160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3pPr>
            <a:lvl4pPr indent="-323850" lvl="3" marL="182880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4pPr>
            <a:lvl5pPr indent="-323850" lvl="4" marL="228600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5pPr>
            <a:lvl6pPr indent="-323850" lvl="5" marL="274320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6pPr>
            <a:lvl7pPr indent="-323850" lvl="6" marL="320040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7pPr>
            <a:lvl8pPr indent="-323850" lvl="7" marL="365760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8pPr>
            <a:lvl9pPr indent="-323850" lvl="8" marL="411480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9pPr>
          </a:lstStyle>
          <a:p/>
        </p:txBody>
      </p:sp>
      <p:sp>
        <p:nvSpPr>
          <p:cNvPr id="12" name="Google Shape;12;g14252250f8d_1_178"/>
          <p:cNvSpPr txBox="1"/>
          <p:nvPr>
            <p:ph idx="12" type="sldNum"/>
          </p:nvPr>
        </p:nvSpPr>
        <p:spPr>
          <a:xfrm>
            <a:off x="11187645" y="6058224"/>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latin typeface="Nunito"/>
                <a:ea typeface="Nunito"/>
                <a:cs typeface="Nunito"/>
                <a:sym typeface="Nunito"/>
              </a:defRPr>
            </a:lvl1pPr>
            <a:lvl2pPr lvl="1" algn="r">
              <a:buNone/>
              <a:defRPr sz="1300">
                <a:solidFill>
                  <a:schemeClr val="dk2"/>
                </a:solidFill>
                <a:latin typeface="Nunito"/>
                <a:ea typeface="Nunito"/>
                <a:cs typeface="Nunito"/>
                <a:sym typeface="Nunito"/>
              </a:defRPr>
            </a:lvl2pPr>
            <a:lvl3pPr lvl="2" algn="r">
              <a:buNone/>
              <a:defRPr sz="1300">
                <a:solidFill>
                  <a:schemeClr val="dk2"/>
                </a:solidFill>
                <a:latin typeface="Nunito"/>
                <a:ea typeface="Nunito"/>
                <a:cs typeface="Nunito"/>
                <a:sym typeface="Nunito"/>
              </a:defRPr>
            </a:lvl3pPr>
            <a:lvl4pPr lvl="3" algn="r">
              <a:buNone/>
              <a:defRPr sz="1300">
                <a:solidFill>
                  <a:schemeClr val="dk2"/>
                </a:solidFill>
                <a:latin typeface="Nunito"/>
                <a:ea typeface="Nunito"/>
                <a:cs typeface="Nunito"/>
                <a:sym typeface="Nunito"/>
              </a:defRPr>
            </a:lvl4pPr>
            <a:lvl5pPr lvl="4" algn="r">
              <a:buNone/>
              <a:defRPr sz="1300">
                <a:solidFill>
                  <a:schemeClr val="dk2"/>
                </a:solidFill>
                <a:latin typeface="Nunito"/>
                <a:ea typeface="Nunito"/>
                <a:cs typeface="Nunito"/>
                <a:sym typeface="Nunito"/>
              </a:defRPr>
            </a:lvl5pPr>
            <a:lvl6pPr lvl="5" algn="r">
              <a:buNone/>
              <a:defRPr sz="1300">
                <a:solidFill>
                  <a:schemeClr val="dk2"/>
                </a:solidFill>
                <a:latin typeface="Nunito"/>
                <a:ea typeface="Nunito"/>
                <a:cs typeface="Nunito"/>
                <a:sym typeface="Nunito"/>
              </a:defRPr>
            </a:lvl6pPr>
            <a:lvl7pPr lvl="6" algn="r">
              <a:buNone/>
              <a:defRPr sz="1300">
                <a:solidFill>
                  <a:schemeClr val="dk2"/>
                </a:solidFill>
                <a:latin typeface="Nunito"/>
                <a:ea typeface="Nunito"/>
                <a:cs typeface="Nunito"/>
                <a:sym typeface="Nunito"/>
              </a:defRPr>
            </a:lvl7pPr>
            <a:lvl8pPr lvl="7" algn="r">
              <a:buNone/>
              <a:defRPr sz="1300">
                <a:solidFill>
                  <a:schemeClr val="dk2"/>
                </a:solidFill>
                <a:latin typeface="Nunito"/>
                <a:ea typeface="Nunito"/>
                <a:cs typeface="Nunito"/>
                <a:sym typeface="Nunito"/>
              </a:defRPr>
            </a:lvl8pPr>
            <a:lvl9pPr lvl="8" algn="r">
              <a:buNone/>
              <a:defRPr sz="13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0" name="Shape 190"/>
        <p:cNvGrpSpPr/>
        <p:nvPr/>
      </p:nvGrpSpPr>
      <p:grpSpPr>
        <a:xfrm>
          <a:off x="0" y="0"/>
          <a:ext cx="0" cy="0"/>
          <a:chOff x="0" y="0"/>
          <a:chExt cx="0" cy="0"/>
        </a:xfrm>
      </p:grpSpPr>
      <p:sp>
        <p:nvSpPr>
          <p:cNvPr descr="In a world where downtime is more wishful thinking than reality, it’s essential that your home offers true tranquility, space, and comfort." id="191" name="Google Shape;191;p1"/>
          <p:cNvSpPr txBox="1"/>
          <p:nvPr>
            <p:ph idx="2" type="body"/>
          </p:nvPr>
        </p:nvSpPr>
        <p:spPr>
          <a:xfrm>
            <a:off x="1005319" y="793220"/>
            <a:ext cx="4474800" cy="1716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1600"/>
              </a:spcAft>
              <a:buClr>
                <a:schemeClr val="lt1"/>
              </a:buClr>
              <a:buSzPts val="1700"/>
              <a:buNone/>
            </a:pPr>
            <a:r>
              <a:rPr lang="en-US">
                <a:solidFill>
                  <a:schemeClr val="dk1"/>
                </a:solidFill>
                <a:latin typeface="Caveat SemiBold"/>
                <a:ea typeface="Caveat SemiBold"/>
                <a:cs typeface="Caveat SemiBold"/>
                <a:sym typeface="Caveat SemiBold"/>
              </a:rPr>
              <a:t>A case study from US-based housing company named “Surprise Housing”. The company is looking at prospective properties to buy houses at a price below their actual values and flip them at a higher price which will help the company to enter the real estate market.</a:t>
            </a:r>
            <a:endParaRPr>
              <a:solidFill>
                <a:schemeClr val="dk1"/>
              </a:solidFill>
              <a:latin typeface="Caveat SemiBold"/>
              <a:ea typeface="Caveat SemiBold"/>
              <a:cs typeface="Caveat SemiBold"/>
              <a:sym typeface="Caveat SemiBold"/>
            </a:endParaRPr>
          </a:p>
        </p:txBody>
      </p:sp>
      <p:sp>
        <p:nvSpPr>
          <p:cNvPr id="192" name="Google Shape;192;p1"/>
          <p:cNvSpPr txBox="1"/>
          <p:nvPr>
            <p:ph idx="1" type="subTitle"/>
          </p:nvPr>
        </p:nvSpPr>
        <p:spPr>
          <a:xfrm>
            <a:off x="950786" y="3079861"/>
            <a:ext cx="4474800" cy="9630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1600"/>
              </a:spcAft>
              <a:buClr>
                <a:schemeClr val="lt1"/>
              </a:buClr>
              <a:buSzPts val="4400"/>
              <a:buNone/>
            </a:pPr>
            <a:r>
              <a:rPr lang="en-US" sz="4400">
                <a:solidFill>
                  <a:srgbClr val="FF00FF"/>
                </a:solidFill>
                <a:highlight>
                  <a:schemeClr val="dk1"/>
                </a:highlight>
                <a:latin typeface="Cambria"/>
                <a:ea typeface="Cambria"/>
                <a:cs typeface="Cambria"/>
                <a:sym typeface="Cambria"/>
              </a:rPr>
              <a:t>PRESENTATION</a:t>
            </a:r>
            <a:endParaRPr>
              <a:solidFill>
                <a:srgbClr val="FF00FF"/>
              </a:solidFill>
              <a:highlight>
                <a:schemeClr val="dk1"/>
              </a:highlight>
              <a:latin typeface="Cambria"/>
              <a:ea typeface="Cambria"/>
              <a:cs typeface="Cambria"/>
              <a:sym typeface="Cambria"/>
            </a:endParaRPr>
          </a:p>
        </p:txBody>
      </p:sp>
      <p:sp>
        <p:nvSpPr>
          <p:cNvPr descr="Designed to make the most of natural light, with soaring ceilings, 8ft doors, and spacious enough for the largest of  families, this really is a place where your home really can be your castle." id="193" name="Google Shape;193;p1"/>
          <p:cNvSpPr txBox="1"/>
          <p:nvPr>
            <p:ph idx="3" type="body"/>
          </p:nvPr>
        </p:nvSpPr>
        <p:spPr>
          <a:xfrm>
            <a:off x="1005319" y="3920013"/>
            <a:ext cx="4474800" cy="1716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800"/>
              <a:buNone/>
            </a:pPr>
            <a:r>
              <a:t/>
            </a:r>
            <a:endParaRPr sz="1800"/>
          </a:p>
          <a:p>
            <a:pPr indent="0" lvl="0" marL="0" rtl="0" algn="l">
              <a:lnSpc>
                <a:spcPct val="90000"/>
              </a:lnSpc>
              <a:spcBef>
                <a:spcPts val="1000"/>
              </a:spcBef>
              <a:spcAft>
                <a:spcPts val="0"/>
              </a:spcAft>
              <a:buClr>
                <a:schemeClr val="lt1"/>
              </a:buClr>
              <a:buSzPts val="1800"/>
              <a:buNone/>
            </a:pPr>
            <a:r>
              <a:rPr lang="en-US" sz="1800">
                <a:solidFill>
                  <a:schemeClr val="dk1"/>
                </a:solidFill>
                <a:latin typeface="Caveat"/>
                <a:ea typeface="Caveat"/>
                <a:cs typeface="Caveat"/>
                <a:sym typeface="Caveat"/>
              </a:rPr>
              <a:t>Submitted by Anurag Krishnan</a:t>
            </a:r>
            <a:endParaRPr>
              <a:solidFill>
                <a:schemeClr val="dk1"/>
              </a:solidFill>
              <a:latin typeface="Caveat"/>
              <a:ea typeface="Caveat"/>
              <a:cs typeface="Caveat"/>
              <a:sym typeface="Caveat"/>
            </a:endParaRPr>
          </a:p>
          <a:p>
            <a:pPr indent="0" lvl="0" marL="0" rtl="0" algn="l">
              <a:lnSpc>
                <a:spcPct val="90000"/>
              </a:lnSpc>
              <a:spcBef>
                <a:spcPts val="1000"/>
              </a:spcBef>
              <a:spcAft>
                <a:spcPts val="0"/>
              </a:spcAft>
              <a:buClr>
                <a:schemeClr val="lt1"/>
              </a:buClr>
              <a:buSzPts val="1500"/>
              <a:buNone/>
            </a:pPr>
            <a:r>
              <a:rPr lang="en-US" sz="1500">
                <a:solidFill>
                  <a:schemeClr val="dk1"/>
                </a:solidFill>
                <a:latin typeface="Caveat"/>
                <a:ea typeface="Caveat"/>
                <a:cs typeface="Caveat"/>
                <a:sym typeface="Caveat"/>
              </a:rPr>
              <a:t>Data Science Intern</a:t>
            </a:r>
            <a:endParaRPr>
              <a:solidFill>
                <a:schemeClr val="dk1"/>
              </a:solidFill>
              <a:latin typeface="Caveat"/>
              <a:ea typeface="Caveat"/>
              <a:cs typeface="Caveat"/>
              <a:sym typeface="Caveat"/>
            </a:endParaRPr>
          </a:p>
          <a:p>
            <a:pPr indent="0" lvl="0" marL="0" rtl="0" algn="l">
              <a:lnSpc>
                <a:spcPct val="90000"/>
              </a:lnSpc>
              <a:spcBef>
                <a:spcPts val="1000"/>
              </a:spcBef>
              <a:spcAft>
                <a:spcPts val="1600"/>
              </a:spcAft>
              <a:buClr>
                <a:schemeClr val="lt1"/>
              </a:buClr>
              <a:buSzPts val="1500"/>
              <a:buNone/>
            </a:pPr>
            <a:r>
              <a:rPr lang="en-US" sz="1500">
                <a:solidFill>
                  <a:schemeClr val="dk1"/>
                </a:solidFill>
                <a:latin typeface="Caveat"/>
                <a:ea typeface="Caveat"/>
                <a:cs typeface="Caveat"/>
                <a:sym typeface="Caveat"/>
              </a:rPr>
              <a:t>Flip Robo Technologies</a:t>
            </a:r>
            <a:endParaRPr>
              <a:solidFill>
                <a:schemeClr val="dk1"/>
              </a:solidFill>
              <a:latin typeface="Caveat"/>
              <a:ea typeface="Caveat"/>
              <a:cs typeface="Caveat"/>
              <a:sym typeface="Caveat"/>
            </a:endParaRPr>
          </a:p>
        </p:txBody>
      </p:sp>
      <p:sp>
        <p:nvSpPr>
          <p:cNvPr id="194" name="Google Shape;194;p1"/>
          <p:cNvSpPr txBox="1"/>
          <p:nvPr>
            <p:ph type="ctrTitle"/>
          </p:nvPr>
        </p:nvSpPr>
        <p:spPr>
          <a:xfrm>
            <a:off x="6615075" y="418005"/>
            <a:ext cx="5124900" cy="10461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D24726"/>
              </a:buClr>
              <a:buSzPts val="2400"/>
              <a:buFont typeface="Jacques Francois Shadow"/>
              <a:buNone/>
            </a:pPr>
            <a:r>
              <a:rPr lang="en-US">
                <a:latin typeface="Caveat"/>
                <a:ea typeface="Caveat"/>
                <a:cs typeface="Caveat"/>
                <a:sym typeface="Caveat"/>
              </a:rPr>
              <a:t>Housing Price Prediction Project</a:t>
            </a:r>
            <a:endParaRPr>
              <a:latin typeface="Caveat"/>
              <a:ea typeface="Caveat"/>
              <a:cs typeface="Caveat"/>
              <a:sym typeface="Caveat"/>
            </a:endParaRPr>
          </a:p>
        </p:txBody>
      </p:sp>
      <p:pic>
        <p:nvPicPr>
          <p:cNvPr id="195" name="Google Shape;195;p1"/>
          <p:cNvPicPr preferRelativeResize="0"/>
          <p:nvPr/>
        </p:nvPicPr>
        <p:blipFill rotWithShape="1">
          <a:blip r:embed="rId3">
            <a:alphaModFix/>
          </a:blip>
          <a:srcRect b="0" l="0" r="0" t="0"/>
          <a:stretch/>
        </p:blipFill>
        <p:spPr>
          <a:xfrm>
            <a:off x="7826918" y="3792880"/>
            <a:ext cx="2299447" cy="787647"/>
          </a:xfrm>
          <a:prstGeom prst="rect">
            <a:avLst/>
          </a:prstGeom>
          <a:noFill/>
          <a:ln>
            <a:noFill/>
          </a:ln>
        </p:spPr>
      </p:pic>
      <p:pic>
        <p:nvPicPr>
          <p:cNvPr id="196" name="Google Shape;196;p1"/>
          <p:cNvPicPr preferRelativeResize="0"/>
          <p:nvPr/>
        </p:nvPicPr>
        <p:blipFill rotWithShape="1">
          <a:blip r:embed="rId4">
            <a:alphaModFix/>
          </a:blip>
          <a:srcRect b="0" l="0" r="0" t="0"/>
          <a:stretch/>
        </p:blipFill>
        <p:spPr>
          <a:xfrm>
            <a:off x="7617850" y="2970595"/>
            <a:ext cx="2670237" cy="885091"/>
          </a:xfrm>
          <a:prstGeom prst="rect">
            <a:avLst/>
          </a:prstGeom>
          <a:noFill/>
          <a:ln>
            <a:noFill/>
          </a:ln>
        </p:spPr>
      </p:pic>
      <p:pic>
        <p:nvPicPr>
          <p:cNvPr id="197" name="Google Shape;197;p1"/>
          <p:cNvPicPr preferRelativeResize="0"/>
          <p:nvPr/>
        </p:nvPicPr>
        <p:blipFill rotWithShape="1">
          <a:blip r:embed="rId5">
            <a:alphaModFix/>
          </a:blip>
          <a:srcRect b="0" l="0" r="0" t="0"/>
          <a:stretch/>
        </p:blipFill>
        <p:spPr>
          <a:xfrm>
            <a:off x="7813506" y="2262143"/>
            <a:ext cx="2607828" cy="675614"/>
          </a:xfrm>
          <a:prstGeom prst="rect">
            <a:avLst/>
          </a:prstGeom>
          <a:noFill/>
          <a:ln>
            <a:noFill/>
          </a:ln>
        </p:spPr>
      </p:pic>
      <p:pic>
        <p:nvPicPr>
          <p:cNvPr descr="Large three level 3D brick house with a red roof and balconies on the 2nd and 3rd levels. " id="198" name="Google Shape;198;p1"/>
          <p:cNvPicPr preferRelativeResize="0"/>
          <p:nvPr/>
        </p:nvPicPr>
        <p:blipFill rotWithShape="1">
          <a:blip r:embed="rId6">
            <a:alphaModFix/>
          </a:blip>
          <a:srcRect b="0" l="0" r="0" t="0"/>
          <a:stretch/>
        </p:blipFill>
        <p:spPr>
          <a:xfrm>
            <a:off x="6401375" y="1213675"/>
            <a:ext cx="5389775" cy="36337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0"/>
          <p:cNvSpPr txBox="1"/>
          <p:nvPr>
            <p:ph type="title"/>
          </p:nvPr>
        </p:nvSpPr>
        <p:spPr>
          <a:xfrm>
            <a:off x="90256" y="420358"/>
            <a:ext cx="12455371" cy="9455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Century Gothic"/>
              <a:buNone/>
            </a:pPr>
            <a:r>
              <a:rPr lang="en-US" sz="4400"/>
              <a:t>DATA ANALYSIS - MODEL BUILDING FLOWCHART</a:t>
            </a:r>
            <a:endParaRPr sz="4400"/>
          </a:p>
        </p:txBody>
      </p:sp>
      <p:sp>
        <p:nvSpPr>
          <p:cNvPr id="252" name="Google Shape;252;p10"/>
          <p:cNvSpPr/>
          <p:nvPr/>
        </p:nvSpPr>
        <p:spPr>
          <a:xfrm>
            <a:off x="776725" y="1743251"/>
            <a:ext cx="2110268" cy="920150"/>
          </a:xfrm>
          <a:prstGeom prst="rect">
            <a:avLst/>
          </a:prstGeom>
          <a:solidFill>
            <a:srgbClr val="E1745A"/>
          </a:solidFill>
          <a:ln cap="flat" cmpd="sng" w="12700">
            <a:solidFill>
              <a:srgbClr val="7728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4F1A0E"/>
                </a:solidFill>
                <a:latin typeface="Century Gothic"/>
                <a:ea typeface="Century Gothic"/>
                <a:cs typeface="Century Gothic"/>
                <a:sym typeface="Century Gothic"/>
              </a:rPr>
              <a:t>Import Dependencies or Libraries</a:t>
            </a:r>
            <a:endParaRPr/>
          </a:p>
        </p:txBody>
      </p:sp>
      <p:sp>
        <p:nvSpPr>
          <p:cNvPr id="253" name="Google Shape;253;p10"/>
          <p:cNvSpPr/>
          <p:nvPr/>
        </p:nvSpPr>
        <p:spPr>
          <a:xfrm>
            <a:off x="2886993" y="1903979"/>
            <a:ext cx="977660" cy="488830"/>
          </a:xfrm>
          <a:prstGeom prst="rightArrow">
            <a:avLst>
              <a:gd fmla="val 50000" name="adj1"/>
              <a:gd fmla="val 50000" name="adj2"/>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54" name="Google Shape;254;p10"/>
          <p:cNvSpPr/>
          <p:nvPr/>
        </p:nvSpPr>
        <p:spPr>
          <a:xfrm>
            <a:off x="3858567" y="1743252"/>
            <a:ext cx="2154426" cy="920149"/>
          </a:xfrm>
          <a:prstGeom prst="flowChartProcess">
            <a:avLst/>
          </a:prstGeom>
          <a:solidFill>
            <a:srgbClr val="E1745A"/>
          </a:solidFill>
          <a:ln cap="flat" cmpd="sng" w="12700">
            <a:solidFill>
              <a:srgbClr val="7728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4F1A0E"/>
                </a:solidFill>
                <a:latin typeface="Century Gothic"/>
                <a:ea typeface="Century Gothic"/>
                <a:cs typeface="Century Gothic"/>
                <a:sym typeface="Century Gothic"/>
              </a:rPr>
              <a:t>Data set</a:t>
            </a:r>
            <a:r>
              <a:rPr lang="en-US" sz="1800">
                <a:solidFill>
                  <a:srgbClr val="4F1A0E"/>
                </a:solidFill>
                <a:latin typeface="Verdana"/>
                <a:ea typeface="Verdana"/>
                <a:cs typeface="Verdana"/>
                <a:sym typeface="Verdana"/>
              </a:rPr>
              <a:t> Collection</a:t>
            </a:r>
            <a:endParaRPr/>
          </a:p>
        </p:txBody>
      </p:sp>
      <p:sp>
        <p:nvSpPr>
          <p:cNvPr id="255" name="Google Shape;255;p10"/>
          <p:cNvSpPr/>
          <p:nvPr/>
        </p:nvSpPr>
        <p:spPr>
          <a:xfrm>
            <a:off x="6979242" y="1743252"/>
            <a:ext cx="2068164" cy="920149"/>
          </a:xfrm>
          <a:prstGeom prst="flowChartProcess">
            <a:avLst/>
          </a:prstGeom>
          <a:solidFill>
            <a:srgbClr val="E1745A"/>
          </a:solidFill>
          <a:ln cap="flat" cmpd="sng" w="12700">
            <a:solidFill>
              <a:srgbClr val="7728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4F1A0E"/>
                </a:solidFill>
                <a:latin typeface="Verdana"/>
                <a:ea typeface="Verdana"/>
                <a:cs typeface="Verdana"/>
                <a:sym typeface="Verdana"/>
              </a:rPr>
              <a:t>Data preprocessing</a:t>
            </a:r>
            <a:endParaRPr/>
          </a:p>
        </p:txBody>
      </p:sp>
      <p:sp>
        <p:nvSpPr>
          <p:cNvPr id="256" name="Google Shape;256;p10"/>
          <p:cNvSpPr/>
          <p:nvPr/>
        </p:nvSpPr>
        <p:spPr>
          <a:xfrm>
            <a:off x="6979242" y="3029083"/>
            <a:ext cx="2068164" cy="934527"/>
          </a:xfrm>
          <a:prstGeom prst="flowChartProcess">
            <a:avLst/>
          </a:prstGeom>
          <a:solidFill>
            <a:srgbClr val="E1745A"/>
          </a:solidFill>
          <a:ln cap="flat" cmpd="sng" w="12700">
            <a:solidFill>
              <a:srgbClr val="7728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4F1A0E"/>
                </a:solidFill>
                <a:latin typeface="Verdana"/>
                <a:ea typeface="Verdana"/>
                <a:cs typeface="Verdana"/>
                <a:sym typeface="Verdana"/>
              </a:rPr>
              <a:t>Checked for Nul</a:t>
            </a:r>
            <a:r>
              <a:rPr lang="en-US" sz="1800">
                <a:solidFill>
                  <a:srgbClr val="4F1A0E"/>
                </a:solidFill>
                <a:latin typeface="Century Gothic"/>
                <a:ea typeface="Century Gothic"/>
                <a:cs typeface="Century Gothic"/>
                <a:sym typeface="Century Gothic"/>
              </a:rPr>
              <a:t>l Values</a:t>
            </a:r>
            <a:endParaRPr sz="1800">
              <a:solidFill>
                <a:srgbClr val="4F1A0E"/>
              </a:solidFill>
              <a:latin typeface="Century Gothic"/>
              <a:ea typeface="Century Gothic"/>
              <a:cs typeface="Century Gothic"/>
              <a:sym typeface="Century Gothic"/>
            </a:endParaRPr>
          </a:p>
        </p:txBody>
      </p:sp>
      <p:sp>
        <p:nvSpPr>
          <p:cNvPr id="257" name="Google Shape;257;p10"/>
          <p:cNvSpPr/>
          <p:nvPr/>
        </p:nvSpPr>
        <p:spPr>
          <a:xfrm>
            <a:off x="3854074" y="3031189"/>
            <a:ext cx="2183432" cy="934527"/>
          </a:xfrm>
          <a:prstGeom prst="flowChartProcess">
            <a:avLst/>
          </a:prstGeom>
          <a:solidFill>
            <a:srgbClr val="E1745A"/>
          </a:solidFill>
          <a:ln cap="flat" cmpd="sng" w="12700">
            <a:solidFill>
              <a:srgbClr val="7728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4F1A0E"/>
                </a:solidFill>
                <a:latin typeface="Verdana"/>
                <a:ea typeface="Verdana"/>
                <a:cs typeface="Verdana"/>
                <a:sym typeface="Verdana"/>
              </a:rPr>
              <a:t>EDA and Visualization</a:t>
            </a:r>
            <a:endParaRPr sz="1800">
              <a:solidFill>
                <a:srgbClr val="4F1A0E"/>
              </a:solidFill>
              <a:latin typeface="Century Gothic"/>
              <a:ea typeface="Century Gothic"/>
              <a:cs typeface="Century Gothic"/>
              <a:sym typeface="Century Gothic"/>
            </a:endParaRPr>
          </a:p>
        </p:txBody>
      </p:sp>
      <p:sp>
        <p:nvSpPr>
          <p:cNvPr id="258" name="Google Shape;258;p10"/>
          <p:cNvSpPr/>
          <p:nvPr/>
        </p:nvSpPr>
        <p:spPr>
          <a:xfrm>
            <a:off x="776725" y="3031189"/>
            <a:ext cx="2110268" cy="934527"/>
          </a:xfrm>
          <a:prstGeom prst="flowChartProcess">
            <a:avLst/>
          </a:prstGeom>
          <a:solidFill>
            <a:srgbClr val="E1745A"/>
          </a:solidFill>
          <a:ln cap="flat" cmpd="sng" w="12700">
            <a:solidFill>
              <a:srgbClr val="7728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4F1A0E"/>
                </a:solidFill>
                <a:latin typeface="Verdana"/>
                <a:ea typeface="Verdana"/>
                <a:cs typeface="Verdana"/>
                <a:sym typeface="Verdana"/>
              </a:rPr>
              <a:t>Encoding</a:t>
            </a:r>
            <a:endParaRPr sz="1800">
              <a:solidFill>
                <a:srgbClr val="4F1A0E"/>
              </a:solidFill>
              <a:latin typeface="Century Gothic"/>
              <a:ea typeface="Century Gothic"/>
              <a:cs typeface="Century Gothic"/>
              <a:sym typeface="Century Gothic"/>
            </a:endParaRPr>
          </a:p>
        </p:txBody>
      </p:sp>
      <p:sp>
        <p:nvSpPr>
          <p:cNvPr id="259" name="Google Shape;259;p10"/>
          <p:cNvSpPr/>
          <p:nvPr/>
        </p:nvSpPr>
        <p:spPr>
          <a:xfrm>
            <a:off x="2851271" y="3234758"/>
            <a:ext cx="1013181" cy="488830"/>
          </a:xfrm>
          <a:prstGeom prst="leftArrow">
            <a:avLst>
              <a:gd fmla="val 50000" name="adj1"/>
              <a:gd fmla="val 50000" name="adj2"/>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0" name="Google Shape;260;p10"/>
          <p:cNvSpPr/>
          <p:nvPr/>
        </p:nvSpPr>
        <p:spPr>
          <a:xfrm>
            <a:off x="776725" y="4358401"/>
            <a:ext cx="2183432" cy="934527"/>
          </a:xfrm>
          <a:prstGeom prst="flowChartProcess">
            <a:avLst/>
          </a:prstGeom>
          <a:solidFill>
            <a:srgbClr val="E1745A"/>
          </a:solidFill>
          <a:ln cap="flat" cmpd="sng" w="12700">
            <a:solidFill>
              <a:srgbClr val="7728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4F1A0E"/>
                </a:solidFill>
                <a:latin typeface="Century Gothic"/>
                <a:ea typeface="Century Gothic"/>
                <a:cs typeface="Century Gothic"/>
                <a:sym typeface="Century Gothic"/>
              </a:rPr>
              <a:t>Checked for correlation</a:t>
            </a:r>
            <a:endParaRPr sz="1800">
              <a:solidFill>
                <a:srgbClr val="4F1A0E"/>
              </a:solidFill>
              <a:latin typeface="Century Gothic"/>
              <a:ea typeface="Century Gothic"/>
              <a:cs typeface="Century Gothic"/>
              <a:sym typeface="Century Gothic"/>
            </a:endParaRPr>
          </a:p>
        </p:txBody>
      </p:sp>
      <p:sp>
        <p:nvSpPr>
          <p:cNvPr id="261" name="Google Shape;261;p10"/>
          <p:cNvSpPr/>
          <p:nvPr/>
        </p:nvSpPr>
        <p:spPr>
          <a:xfrm>
            <a:off x="3854074" y="4370320"/>
            <a:ext cx="2183432" cy="921092"/>
          </a:xfrm>
          <a:prstGeom prst="flowChartProcess">
            <a:avLst/>
          </a:prstGeom>
          <a:solidFill>
            <a:srgbClr val="E1745A"/>
          </a:solidFill>
          <a:ln cap="flat" cmpd="sng" w="12700">
            <a:solidFill>
              <a:srgbClr val="7728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4F1A0E"/>
                </a:solidFill>
                <a:latin typeface="Century Gothic"/>
                <a:ea typeface="Century Gothic"/>
                <a:cs typeface="Century Gothic"/>
                <a:sym typeface="Century Gothic"/>
              </a:rPr>
              <a:t>Checked for Outliers/Skewness</a:t>
            </a:r>
            <a:endParaRPr sz="1800">
              <a:solidFill>
                <a:srgbClr val="4F1A0E"/>
              </a:solidFill>
              <a:latin typeface="Century Gothic"/>
              <a:ea typeface="Century Gothic"/>
              <a:cs typeface="Century Gothic"/>
              <a:sym typeface="Century Gothic"/>
            </a:endParaRPr>
          </a:p>
        </p:txBody>
      </p:sp>
      <p:sp>
        <p:nvSpPr>
          <p:cNvPr id="262" name="Google Shape;262;p10"/>
          <p:cNvSpPr/>
          <p:nvPr/>
        </p:nvSpPr>
        <p:spPr>
          <a:xfrm>
            <a:off x="6994595" y="4370320"/>
            <a:ext cx="2108499" cy="921092"/>
          </a:xfrm>
          <a:prstGeom prst="flowChartProcess">
            <a:avLst/>
          </a:prstGeom>
          <a:solidFill>
            <a:srgbClr val="E1745A"/>
          </a:solidFill>
          <a:ln cap="flat" cmpd="sng" w="12700">
            <a:solidFill>
              <a:srgbClr val="7728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4F1A0E"/>
                </a:solidFill>
                <a:latin typeface="Century Gothic"/>
                <a:ea typeface="Century Gothic"/>
                <a:cs typeface="Century Gothic"/>
                <a:sym typeface="Century Gothic"/>
              </a:rPr>
              <a:t>Proceed for Model building</a:t>
            </a:r>
            <a:endParaRPr sz="1800">
              <a:solidFill>
                <a:srgbClr val="4F1A0E"/>
              </a:solidFill>
              <a:latin typeface="Century Gothic"/>
              <a:ea typeface="Century Gothic"/>
              <a:cs typeface="Century Gothic"/>
              <a:sym typeface="Century Gothic"/>
            </a:endParaRPr>
          </a:p>
        </p:txBody>
      </p:sp>
      <p:sp>
        <p:nvSpPr>
          <p:cNvPr id="263" name="Google Shape;263;p10"/>
          <p:cNvSpPr/>
          <p:nvPr/>
        </p:nvSpPr>
        <p:spPr>
          <a:xfrm>
            <a:off x="776725" y="5648094"/>
            <a:ext cx="2183432" cy="921092"/>
          </a:xfrm>
          <a:prstGeom prst="flowChartProcess">
            <a:avLst/>
          </a:prstGeom>
          <a:solidFill>
            <a:srgbClr val="E1745A"/>
          </a:solidFill>
          <a:ln cap="flat" cmpd="sng" w="12700">
            <a:solidFill>
              <a:srgbClr val="7728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4F1A0E"/>
                </a:solidFill>
                <a:latin typeface="Century Gothic"/>
                <a:ea typeface="Century Gothic"/>
                <a:cs typeface="Century Gothic"/>
                <a:sym typeface="Century Gothic"/>
              </a:rPr>
              <a:t>Saving the Final_Model</a:t>
            </a:r>
            <a:endParaRPr sz="1800">
              <a:solidFill>
                <a:srgbClr val="4F1A0E"/>
              </a:solidFill>
              <a:latin typeface="Century Gothic"/>
              <a:ea typeface="Century Gothic"/>
              <a:cs typeface="Century Gothic"/>
              <a:sym typeface="Century Gothic"/>
            </a:endParaRPr>
          </a:p>
        </p:txBody>
      </p:sp>
      <p:sp>
        <p:nvSpPr>
          <p:cNvPr id="264" name="Google Shape;264;p10"/>
          <p:cNvSpPr/>
          <p:nvPr/>
        </p:nvSpPr>
        <p:spPr>
          <a:xfrm>
            <a:off x="3864653" y="5648094"/>
            <a:ext cx="2183432" cy="921092"/>
          </a:xfrm>
          <a:prstGeom prst="flowChartProcess">
            <a:avLst/>
          </a:prstGeom>
          <a:solidFill>
            <a:srgbClr val="E1745A"/>
          </a:solidFill>
          <a:ln cap="flat" cmpd="sng" w="12700">
            <a:solidFill>
              <a:srgbClr val="7728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4F1A0E"/>
                </a:solidFill>
                <a:latin typeface="Century Gothic"/>
                <a:ea typeface="Century Gothic"/>
                <a:cs typeface="Century Gothic"/>
                <a:sym typeface="Century Gothic"/>
              </a:rPr>
              <a:t>Hyper Parameter Tuning</a:t>
            </a:r>
            <a:endParaRPr sz="1800">
              <a:solidFill>
                <a:srgbClr val="4F1A0E"/>
              </a:solidFill>
              <a:latin typeface="Century Gothic"/>
              <a:ea typeface="Century Gothic"/>
              <a:cs typeface="Century Gothic"/>
              <a:sym typeface="Century Gothic"/>
            </a:endParaRPr>
          </a:p>
        </p:txBody>
      </p:sp>
      <p:sp>
        <p:nvSpPr>
          <p:cNvPr id="265" name="Google Shape;265;p10"/>
          <p:cNvSpPr/>
          <p:nvPr/>
        </p:nvSpPr>
        <p:spPr>
          <a:xfrm>
            <a:off x="6994596" y="5648094"/>
            <a:ext cx="2108498" cy="921092"/>
          </a:xfrm>
          <a:prstGeom prst="flowChartProcess">
            <a:avLst/>
          </a:prstGeom>
          <a:solidFill>
            <a:srgbClr val="E1745A"/>
          </a:solidFill>
          <a:ln cap="flat" cmpd="sng" w="12700">
            <a:solidFill>
              <a:srgbClr val="7728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4F1A0E"/>
                </a:solidFill>
                <a:latin typeface="Century Gothic"/>
                <a:ea typeface="Century Gothic"/>
                <a:cs typeface="Century Gothic"/>
                <a:sym typeface="Century Gothic"/>
              </a:rPr>
              <a:t>R2 Score, Cross Validation Score, MSE, RMSE, MAE</a:t>
            </a:r>
            <a:endParaRPr sz="1600">
              <a:solidFill>
                <a:srgbClr val="4F1A0E"/>
              </a:solidFill>
              <a:latin typeface="Century Gothic"/>
              <a:ea typeface="Century Gothic"/>
              <a:cs typeface="Century Gothic"/>
              <a:sym typeface="Century Gothic"/>
            </a:endParaRPr>
          </a:p>
        </p:txBody>
      </p:sp>
      <p:sp>
        <p:nvSpPr>
          <p:cNvPr id="266" name="Google Shape;266;p10"/>
          <p:cNvSpPr/>
          <p:nvPr/>
        </p:nvSpPr>
        <p:spPr>
          <a:xfrm>
            <a:off x="7768909" y="5314905"/>
            <a:ext cx="488830" cy="333189"/>
          </a:xfrm>
          <a:prstGeom prst="downArrow">
            <a:avLst>
              <a:gd fmla="val 50000" name="adj1"/>
              <a:gd fmla="val 50000" name="adj2"/>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7" name="Google Shape;267;p10"/>
          <p:cNvSpPr/>
          <p:nvPr/>
        </p:nvSpPr>
        <p:spPr>
          <a:xfrm>
            <a:off x="6012993" y="1903979"/>
            <a:ext cx="977660" cy="488830"/>
          </a:xfrm>
          <a:prstGeom prst="rightArrow">
            <a:avLst>
              <a:gd fmla="val 50000" name="adj1"/>
              <a:gd fmla="val 50000" name="adj2"/>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8" name="Google Shape;268;p10"/>
          <p:cNvSpPr/>
          <p:nvPr/>
        </p:nvSpPr>
        <p:spPr>
          <a:xfrm>
            <a:off x="6048085" y="4580425"/>
            <a:ext cx="977660" cy="488830"/>
          </a:xfrm>
          <a:prstGeom prst="rightArrow">
            <a:avLst>
              <a:gd fmla="val 50000" name="adj1"/>
              <a:gd fmla="val 50000" name="adj2"/>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9" name="Google Shape;269;p10"/>
          <p:cNvSpPr/>
          <p:nvPr/>
        </p:nvSpPr>
        <p:spPr>
          <a:xfrm>
            <a:off x="2931846" y="4620784"/>
            <a:ext cx="977660" cy="488830"/>
          </a:xfrm>
          <a:prstGeom prst="rightArrow">
            <a:avLst>
              <a:gd fmla="val 50000" name="adj1"/>
              <a:gd fmla="val 50000" name="adj2"/>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0" name="Google Shape;270;p10"/>
          <p:cNvSpPr/>
          <p:nvPr/>
        </p:nvSpPr>
        <p:spPr>
          <a:xfrm>
            <a:off x="5995232" y="5864225"/>
            <a:ext cx="1013181" cy="488830"/>
          </a:xfrm>
          <a:prstGeom prst="leftArrow">
            <a:avLst>
              <a:gd fmla="val 50000" name="adj1"/>
              <a:gd fmla="val 50000" name="adj2"/>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1" name="Google Shape;271;p10"/>
          <p:cNvSpPr/>
          <p:nvPr/>
        </p:nvSpPr>
        <p:spPr>
          <a:xfrm>
            <a:off x="2869232" y="5864225"/>
            <a:ext cx="1013181" cy="488830"/>
          </a:xfrm>
          <a:prstGeom prst="leftArrow">
            <a:avLst>
              <a:gd fmla="val 50000" name="adj1"/>
              <a:gd fmla="val 50000" name="adj2"/>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2" name="Google Shape;272;p10"/>
          <p:cNvSpPr/>
          <p:nvPr/>
        </p:nvSpPr>
        <p:spPr>
          <a:xfrm>
            <a:off x="5977472" y="3254039"/>
            <a:ext cx="1013181" cy="488830"/>
          </a:xfrm>
          <a:prstGeom prst="leftArrow">
            <a:avLst>
              <a:gd fmla="val 50000" name="adj1"/>
              <a:gd fmla="val 50000" name="adj2"/>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3" name="Google Shape;273;p10"/>
          <p:cNvSpPr/>
          <p:nvPr/>
        </p:nvSpPr>
        <p:spPr>
          <a:xfrm>
            <a:off x="1587444" y="3989322"/>
            <a:ext cx="488830" cy="333189"/>
          </a:xfrm>
          <a:prstGeom prst="downArrow">
            <a:avLst>
              <a:gd fmla="val 50000" name="adj1"/>
              <a:gd fmla="val 50000" name="adj2"/>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4" name="Google Shape;274;p10"/>
          <p:cNvSpPr/>
          <p:nvPr/>
        </p:nvSpPr>
        <p:spPr>
          <a:xfrm>
            <a:off x="7768909" y="2679647"/>
            <a:ext cx="488830" cy="333189"/>
          </a:xfrm>
          <a:prstGeom prst="downArrow">
            <a:avLst>
              <a:gd fmla="val 50000" name="adj1"/>
              <a:gd fmla="val 50000" name="adj2"/>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1"/>
          <p:cNvSpPr txBox="1"/>
          <p:nvPr>
            <p:ph type="title"/>
          </p:nvPr>
        </p:nvSpPr>
        <p:spPr>
          <a:xfrm>
            <a:off x="266197" y="376593"/>
            <a:ext cx="11637271" cy="9455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entury Gothic"/>
              <a:buNone/>
            </a:pPr>
            <a:r>
              <a:rPr lang="en-US" sz="4400"/>
              <a:t>DATA PRE PROCESSING</a:t>
            </a:r>
            <a:endParaRPr sz="4400"/>
          </a:p>
        </p:txBody>
      </p:sp>
      <p:sp>
        <p:nvSpPr>
          <p:cNvPr id="280" name="Google Shape;280;p11"/>
          <p:cNvSpPr txBox="1"/>
          <p:nvPr/>
        </p:nvSpPr>
        <p:spPr>
          <a:xfrm>
            <a:off x="584820" y="2421672"/>
            <a:ext cx="11022359" cy="35394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2800"/>
              <a:buFont typeface="Noto Sans Symbols"/>
              <a:buChar char="✔"/>
            </a:pPr>
            <a:r>
              <a:rPr lang="en-US" sz="2800">
                <a:solidFill>
                  <a:schemeClr val="lt1"/>
                </a:solidFill>
                <a:latin typeface="Century Gothic"/>
                <a:ea typeface="Century Gothic"/>
                <a:cs typeface="Century Gothic"/>
                <a:sym typeface="Century Gothic"/>
              </a:rPr>
              <a:t>Importing the necessary dependencies and libraries.</a:t>
            </a:r>
            <a:endParaRPr/>
          </a:p>
          <a:p>
            <a:pPr indent="-285750" lvl="0" marL="285750" marR="0" rtl="0" algn="l">
              <a:spcBef>
                <a:spcPts val="0"/>
              </a:spcBef>
              <a:spcAft>
                <a:spcPts val="0"/>
              </a:spcAft>
              <a:buClr>
                <a:schemeClr val="lt1"/>
              </a:buClr>
              <a:buSzPts val="2800"/>
              <a:buFont typeface="Noto Sans Symbols"/>
              <a:buChar char="✔"/>
            </a:pPr>
            <a:r>
              <a:rPr lang="en-US" sz="2800">
                <a:solidFill>
                  <a:schemeClr val="lt1"/>
                </a:solidFill>
                <a:latin typeface="Century Gothic"/>
                <a:ea typeface="Century Gothic"/>
                <a:cs typeface="Century Gothic"/>
                <a:sym typeface="Century Gothic"/>
              </a:rPr>
              <a:t>Reading the CSV file and converted into data frame.</a:t>
            </a:r>
            <a:endParaRPr/>
          </a:p>
          <a:p>
            <a:pPr indent="-285750" lvl="0" marL="285750" marR="0" rtl="0" algn="l">
              <a:spcBef>
                <a:spcPts val="0"/>
              </a:spcBef>
              <a:spcAft>
                <a:spcPts val="0"/>
              </a:spcAft>
              <a:buClr>
                <a:schemeClr val="lt1"/>
              </a:buClr>
              <a:buSzPts val="2800"/>
              <a:buFont typeface="Noto Sans Symbols"/>
              <a:buChar char="✔"/>
            </a:pPr>
            <a:r>
              <a:rPr lang="en-US" sz="2800">
                <a:solidFill>
                  <a:schemeClr val="lt1"/>
                </a:solidFill>
                <a:latin typeface="Century Gothic"/>
                <a:ea typeface="Century Gothic"/>
                <a:cs typeface="Century Gothic"/>
                <a:sym typeface="Century Gothic"/>
              </a:rPr>
              <a:t>Checking the data dimensions for the original dataset.</a:t>
            </a:r>
            <a:endParaRPr/>
          </a:p>
          <a:p>
            <a:pPr indent="-285750" lvl="0" marL="285750" marR="0" rtl="0" algn="l">
              <a:spcBef>
                <a:spcPts val="0"/>
              </a:spcBef>
              <a:spcAft>
                <a:spcPts val="0"/>
              </a:spcAft>
              <a:buClr>
                <a:schemeClr val="lt1"/>
              </a:buClr>
              <a:buSzPts val="2800"/>
              <a:buFont typeface="Noto Sans Symbols"/>
              <a:buChar char="✔"/>
            </a:pPr>
            <a:r>
              <a:rPr lang="en-US" sz="2800">
                <a:solidFill>
                  <a:schemeClr val="lt1"/>
                </a:solidFill>
                <a:latin typeface="Century Gothic"/>
                <a:ea typeface="Century Gothic"/>
                <a:cs typeface="Century Gothic"/>
                <a:sym typeface="Century Gothic"/>
              </a:rPr>
              <a:t>Looking for null values and accordingly fill the missing data.</a:t>
            </a:r>
            <a:endParaRPr/>
          </a:p>
          <a:p>
            <a:pPr indent="-285750" lvl="0" marL="285750" marR="0" rtl="0" algn="l">
              <a:spcBef>
                <a:spcPts val="0"/>
              </a:spcBef>
              <a:spcAft>
                <a:spcPts val="0"/>
              </a:spcAft>
              <a:buClr>
                <a:schemeClr val="lt1"/>
              </a:buClr>
              <a:buSzPts val="2800"/>
              <a:buFont typeface="Noto Sans Symbols"/>
              <a:buChar char="✔"/>
            </a:pPr>
            <a:r>
              <a:rPr lang="en-US" sz="2800">
                <a:solidFill>
                  <a:schemeClr val="lt1"/>
                </a:solidFill>
                <a:latin typeface="Century Gothic"/>
                <a:ea typeface="Century Gothic"/>
                <a:cs typeface="Century Gothic"/>
                <a:sym typeface="Century Gothic"/>
              </a:rPr>
              <a:t>Checking the summary of the dataset.</a:t>
            </a:r>
            <a:endParaRPr/>
          </a:p>
          <a:p>
            <a:pPr indent="-285750" lvl="0" marL="285750" marR="0" rtl="0" algn="l">
              <a:spcBef>
                <a:spcPts val="0"/>
              </a:spcBef>
              <a:spcAft>
                <a:spcPts val="0"/>
              </a:spcAft>
              <a:buClr>
                <a:schemeClr val="lt1"/>
              </a:buClr>
              <a:buSzPts val="2800"/>
              <a:buFont typeface="Noto Sans Symbols"/>
              <a:buChar char="✔"/>
            </a:pPr>
            <a:r>
              <a:rPr lang="en-US" sz="2800">
                <a:solidFill>
                  <a:schemeClr val="lt1"/>
                </a:solidFill>
                <a:latin typeface="Century Gothic"/>
                <a:ea typeface="Century Gothic"/>
                <a:cs typeface="Century Gothic"/>
                <a:sym typeface="Century Gothic"/>
              </a:rPr>
              <a:t>Checking unique values.</a:t>
            </a:r>
            <a:endParaRPr/>
          </a:p>
          <a:p>
            <a:pPr indent="-285750" lvl="0" marL="285750" marR="0" rtl="0" algn="l">
              <a:spcBef>
                <a:spcPts val="0"/>
              </a:spcBef>
              <a:spcAft>
                <a:spcPts val="0"/>
              </a:spcAft>
              <a:buClr>
                <a:schemeClr val="lt1"/>
              </a:buClr>
              <a:buSzPts val="2800"/>
              <a:buFont typeface="Noto Sans Symbols"/>
              <a:buChar char="✔"/>
            </a:pPr>
            <a:r>
              <a:rPr lang="en-US" sz="2800">
                <a:solidFill>
                  <a:schemeClr val="lt1"/>
                </a:solidFill>
                <a:latin typeface="Century Gothic"/>
                <a:ea typeface="Century Gothic"/>
                <a:cs typeface="Century Gothic"/>
                <a:sym typeface="Century Gothic"/>
              </a:rPr>
              <a:t>Checking all the categorical columns in the dataset.</a:t>
            </a:r>
            <a:endParaRPr/>
          </a:p>
          <a:p>
            <a:pPr indent="-285750" lvl="0" marL="285750" marR="0" rtl="0" algn="l">
              <a:spcBef>
                <a:spcPts val="0"/>
              </a:spcBef>
              <a:spcAft>
                <a:spcPts val="0"/>
              </a:spcAft>
              <a:buClr>
                <a:schemeClr val="lt1"/>
              </a:buClr>
              <a:buSzPts val="2800"/>
              <a:buFont typeface="Noto Sans Symbols"/>
              <a:buChar char="✔"/>
            </a:pPr>
            <a:r>
              <a:rPr lang="en-US" sz="2800">
                <a:solidFill>
                  <a:schemeClr val="lt1"/>
                </a:solidFill>
                <a:latin typeface="Century Gothic"/>
                <a:ea typeface="Century Gothic"/>
                <a:cs typeface="Century Gothic"/>
                <a:sym typeface="Century Gothic"/>
              </a:rPr>
              <a:t>Visualizing each features using matplotlib and seaborn.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2"/>
          <p:cNvSpPr txBox="1"/>
          <p:nvPr>
            <p:ph type="title"/>
          </p:nvPr>
        </p:nvSpPr>
        <p:spPr>
          <a:xfrm>
            <a:off x="266197" y="403226"/>
            <a:ext cx="11637271" cy="9455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entury Gothic"/>
              <a:buNone/>
            </a:pPr>
            <a:r>
              <a:rPr lang="en-US" sz="4400"/>
              <a:t>DATA PRE PROCESSING</a:t>
            </a:r>
            <a:endParaRPr sz="4400"/>
          </a:p>
        </p:txBody>
      </p:sp>
      <p:sp>
        <p:nvSpPr>
          <p:cNvPr id="286" name="Google Shape;286;p12"/>
          <p:cNvSpPr txBox="1"/>
          <p:nvPr/>
        </p:nvSpPr>
        <p:spPr>
          <a:xfrm>
            <a:off x="711693" y="2053569"/>
            <a:ext cx="10768614" cy="440120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2800"/>
              <a:buFont typeface="Noto Sans Symbols"/>
              <a:buChar char="✔"/>
            </a:pPr>
            <a:r>
              <a:rPr lang="en-US" sz="2800">
                <a:solidFill>
                  <a:schemeClr val="lt1"/>
                </a:solidFill>
                <a:latin typeface="Century Gothic"/>
                <a:ea typeface="Century Gothic"/>
                <a:cs typeface="Century Gothic"/>
                <a:sym typeface="Century Gothic"/>
              </a:rPr>
              <a:t>Performing encoding using the ordinal encoder on categorical features.</a:t>
            </a:r>
            <a:endParaRPr/>
          </a:p>
          <a:p>
            <a:pPr indent="-285750" lvl="0" marL="285750" marR="0" rtl="0" algn="l">
              <a:spcBef>
                <a:spcPts val="0"/>
              </a:spcBef>
              <a:spcAft>
                <a:spcPts val="0"/>
              </a:spcAft>
              <a:buClr>
                <a:schemeClr val="lt1"/>
              </a:buClr>
              <a:buSzPts val="2800"/>
              <a:buFont typeface="Noto Sans Symbols"/>
              <a:buChar char="✔"/>
            </a:pPr>
            <a:r>
              <a:rPr lang="en-US" sz="2800">
                <a:solidFill>
                  <a:schemeClr val="lt1"/>
                </a:solidFill>
                <a:latin typeface="Century Gothic"/>
                <a:ea typeface="Century Gothic"/>
                <a:cs typeface="Century Gothic"/>
                <a:sym typeface="Century Gothic"/>
              </a:rPr>
              <a:t>Checking for co-relation/multi-collinearity in a heatmap.</a:t>
            </a:r>
            <a:endParaRPr/>
          </a:p>
          <a:p>
            <a:pPr indent="-285750" lvl="0" marL="285750" marR="0" rtl="0" algn="l">
              <a:spcBef>
                <a:spcPts val="0"/>
              </a:spcBef>
              <a:spcAft>
                <a:spcPts val="0"/>
              </a:spcAft>
              <a:buClr>
                <a:schemeClr val="lt1"/>
              </a:buClr>
              <a:buSzPts val="2800"/>
              <a:buFont typeface="Noto Sans Symbols"/>
              <a:buChar char="✔"/>
            </a:pPr>
            <a:r>
              <a:rPr lang="en-US" sz="2800">
                <a:solidFill>
                  <a:schemeClr val="lt1"/>
                </a:solidFill>
                <a:latin typeface="Century Gothic"/>
                <a:ea typeface="Century Gothic"/>
                <a:cs typeface="Century Gothic"/>
                <a:sym typeface="Century Gothic"/>
              </a:rPr>
              <a:t>Checking for Outliers/Skewness using boxen plot and distribution plot.</a:t>
            </a:r>
            <a:endParaRPr/>
          </a:p>
          <a:p>
            <a:pPr indent="-285750" lvl="0" marL="285750" marR="0" rtl="0" algn="l">
              <a:spcBef>
                <a:spcPts val="0"/>
              </a:spcBef>
              <a:spcAft>
                <a:spcPts val="0"/>
              </a:spcAft>
              <a:buClr>
                <a:schemeClr val="lt1"/>
              </a:buClr>
              <a:buSzPts val="2800"/>
              <a:buFont typeface="Noto Sans Symbols"/>
              <a:buChar char="✔"/>
            </a:pPr>
            <a:r>
              <a:rPr lang="en-US" sz="2800">
                <a:solidFill>
                  <a:schemeClr val="lt1"/>
                </a:solidFill>
                <a:latin typeface="Century Gothic"/>
                <a:ea typeface="Century Gothic"/>
                <a:cs typeface="Century Gothic"/>
                <a:sym typeface="Century Gothic"/>
              </a:rPr>
              <a:t>Perform Scaling using Standard Scaler method.</a:t>
            </a:r>
            <a:endParaRPr/>
          </a:p>
          <a:p>
            <a:pPr indent="-285750" lvl="0" marL="285750" marR="0" rtl="0" algn="l">
              <a:spcBef>
                <a:spcPts val="0"/>
              </a:spcBef>
              <a:spcAft>
                <a:spcPts val="0"/>
              </a:spcAft>
              <a:buClr>
                <a:schemeClr val="lt1"/>
              </a:buClr>
              <a:buSzPts val="2800"/>
              <a:buFont typeface="Noto Sans Symbols"/>
              <a:buChar char="✔"/>
            </a:pPr>
            <a:r>
              <a:rPr lang="en-US" sz="2800">
                <a:solidFill>
                  <a:schemeClr val="lt1"/>
                </a:solidFill>
                <a:latin typeface="Century Gothic"/>
                <a:ea typeface="Century Gothic"/>
                <a:cs typeface="Century Gothic"/>
                <a:sym typeface="Century Gothic"/>
              </a:rPr>
              <a:t>Checking for the final dimension of dataset to confirm the input details.</a:t>
            </a:r>
            <a:endParaRPr/>
          </a:p>
          <a:p>
            <a:pPr indent="-285750" lvl="0" marL="285750" marR="0" rtl="0" algn="l">
              <a:spcBef>
                <a:spcPts val="0"/>
              </a:spcBef>
              <a:spcAft>
                <a:spcPts val="0"/>
              </a:spcAft>
              <a:buClr>
                <a:schemeClr val="lt1"/>
              </a:buClr>
              <a:buSzPts val="2800"/>
              <a:buFont typeface="Noto Sans Symbols"/>
              <a:buChar char="✔"/>
            </a:pPr>
            <a:r>
              <a:rPr lang="en-US" sz="2800">
                <a:solidFill>
                  <a:schemeClr val="lt1"/>
                </a:solidFill>
                <a:latin typeface="Century Gothic"/>
                <a:ea typeface="Century Gothic"/>
                <a:cs typeface="Century Gothic"/>
                <a:sym typeface="Century Gothic"/>
              </a:rPr>
              <a:t>Creating train test split and the best random state found in the range 1-1000.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3"/>
          <p:cNvSpPr txBox="1"/>
          <p:nvPr>
            <p:ph type="title"/>
          </p:nvPr>
        </p:nvSpPr>
        <p:spPr>
          <a:xfrm>
            <a:off x="266197" y="403226"/>
            <a:ext cx="11637271" cy="9455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Century Gothic"/>
              <a:buNone/>
            </a:pPr>
            <a:r>
              <a:rPr lang="en-US" sz="4400"/>
              <a:t>EXPLORATORY DATA ANALYSIS (EDA) AND VISUALIZATION</a:t>
            </a:r>
            <a:endParaRPr sz="4400"/>
          </a:p>
        </p:txBody>
      </p:sp>
      <p:sp>
        <p:nvSpPr>
          <p:cNvPr id="292" name="Google Shape;292;p13"/>
          <p:cNvSpPr txBox="1"/>
          <p:nvPr/>
        </p:nvSpPr>
        <p:spPr>
          <a:xfrm>
            <a:off x="373838" y="2270009"/>
            <a:ext cx="2725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lt1"/>
                </a:solidFill>
                <a:latin typeface="Century Gothic"/>
                <a:ea typeface="Century Gothic"/>
                <a:cs typeface="Century Gothic"/>
                <a:sym typeface="Century Gothic"/>
              </a:rPr>
              <a:t>01. Univariate Analysis</a:t>
            </a:r>
            <a:endParaRPr/>
          </a:p>
        </p:txBody>
      </p:sp>
      <p:sp>
        <p:nvSpPr>
          <p:cNvPr id="293" name="Google Shape;293;p13"/>
          <p:cNvSpPr txBox="1"/>
          <p:nvPr/>
        </p:nvSpPr>
        <p:spPr>
          <a:xfrm>
            <a:off x="4426658" y="2270009"/>
            <a:ext cx="29209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lt1"/>
                </a:solidFill>
                <a:latin typeface="Century Gothic"/>
                <a:ea typeface="Century Gothic"/>
                <a:cs typeface="Century Gothic"/>
                <a:sym typeface="Century Gothic"/>
              </a:rPr>
              <a:t>02. Multivariate Analysis</a:t>
            </a:r>
            <a:endParaRPr/>
          </a:p>
        </p:txBody>
      </p:sp>
      <p:sp>
        <p:nvSpPr>
          <p:cNvPr id="294" name="Google Shape;294;p13"/>
          <p:cNvSpPr txBox="1"/>
          <p:nvPr/>
        </p:nvSpPr>
        <p:spPr>
          <a:xfrm>
            <a:off x="8674432" y="2270009"/>
            <a:ext cx="31437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lt1"/>
                </a:solidFill>
                <a:latin typeface="Century Gothic"/>
                <a:ea typeface="Century Gothic"/>
                <a:cs typeface="Century Gothic"/>
                <a:sym typeface="Century Gothic"/>
              </a:rPr>
              <a:t>03. Correlation of Dataset</a:t>
            </a:r>
            <a:endParaRPr/>
          </a:p>
        </p:txBody>
      </p:sp>
      <p:sp>
        <p:nvSpPr>
          <p:cNvPr id="295" name="Google Shape;295;p13"/>
          <p:cNvSpPr txBox="1"/>
          <p:nvPr/>
        </p:nvSpPr>
        <p:spPr>
          <a:xfrm>
            <a:off x="2023110" y="4999982"/>
            <a:ext cx="43003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lt1"/>
                </a:solidFill>
                <a:latin typeface="Century Gothic"/>
                <a:ea typeface="Century Gothic"/>
                <a:cs typeface="Century Gothic"/>
                <a:sym typeface="Century Gothic"/>
              </a:rPr>
              <a:t>04. Correlation with Target variable</a:t>
            </a:r>
            <a:endParaRPr/>
          </a:p>
        </p:txBody>
      </p:sp>
      <p:sp>
        <p:nvSpPr>
          <p:cNvPr id="296" name="Google Shape;296;p13"/>
          <p:cNvSpPr txBox="1"/>
          <p:nvPr/>
        </p:nvSpPr>
        <p:spPr>
          <a:xfrm>
            <a:off x="7677797" y="4999982"/>
            <a:ext cx="19819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lt1"/>
                </a:solidFill>
                <a:latin typeface="Century Gothic"/>
                <a:ea typeface="Century Gothic"/>
                <a:cs typeface="Century Gothic"/>
                <a:sym typeface="Century Gothic"/>
              </a:rPr>
              <a:t>05. Conclusion</a:t>
            </a:r>
            <a:endParaRPr/>
          </a:p>
        </p:txBody>
      </p:sp>
      <p:sp>
        <p:nvSpPr>
          <p:cNvPr id="297" name="Google Shape;297;p13"/>
          <p:cNvSpPr txBox="1"/>
          <p:nvPr/>
        </p:nvSpPr>
        <p:spPr>
          <a:xfrm>
            <a:off x="373838" y="2830175"/>
            <a:ext cx="2725978"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entury Gothic"/>
                <a:ea typeface="Century Gothic"/>
                <a:cs typeface="Century Gothic"/>
                <a:sym typeface="Century Gothic"/>
              </a:rPr>
              <a:t>Univariate analysis</a:t>
            </a:r>
            <a:r>
              <a:rPr lang="en-US" sz="1800">
                <a:solidFill>
                  <a:schemeClr val="lt1"/>
                </a:solidFill>
                <a:latin typeface="Century Gothic"/>
                <a:ea typeface="Century Gothic"/>
                <a:cs typeface="Century Gothic"/>
                <a:sym typeface="Century Gothic"/>
              </a:rPr>
              <a:t> is the simplest form of analyzing data. “Uni” means “one”, so in other words your data has only one variable.</a:t>
            </a:r>
            <a:endParaRPr/>
          </a:p>
        </p:txBody>
      </p:sp>
      <p:sp>
        <p:nvSpPr>
          <p:cNvPr id="298" name="Google Shape;298;p13"/>
          <p:cNvSpPr txBox="1"/>
          <p:nvPr/>
        </p:nvSpPr>
        <p:spPr>
          <a:xfrm>
            <a:off x="4426658" y="2830175"/>
            <a:ext cx="2920931"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entury Gothic"/>
                <a:ea typeface="Century Gothic"/>
                <a:cs typeface="Century Gothic"/>
                <a:sym typeface="Century Gothic"/>
              </a:rPr>
              <a:t>Multivariate analysis</a:t>
            </a:r>
            <a:r>
              <a:rPr lang="en-US" sz="1800">
                <a:solidFill>
                  <a:schemeClr val="lt1"/>
                </a:solidFill>
                <a:latin typeface="Century Gothic"/>
                <a:ea typeface="Century Gothic"/>
                <a:cs typeface="Century Gothic"/>
                <a:sym typeface="Century Gothic"/>
              </a:rPr>
              <a:t> is a set of statistical techniques used for </a:t>
            </a:r>
            <a:r>
              <a:rPr b="1" lang="en-US" sz="1800">
                <a:solidFill>
                  <a:schemeClr val="lt1"/>
                </a:solidFill>
                <a:latin typeface="Century Gothic"/>
                <a:ea typeface="Century Gothic"/>
                <a:cs typeface="Century Gothic"/>
                <a:sym typeface="Century Gothic"/>
              </a:rPr>
              <a:t>analysis</a:t>
            </a:r>
            <a:r>
              <a:rPr lang="en-US" sz="1800">
                <a:solidFill>
                  <a:schemeClr val="lt1"/>
                </a:solidFill>
                <a:latin typeface="Century Gothic"/>
                <a:ea typeface="Century Gothic"/>
                <a:cs typeface="Century Gothic"/>
                <a:sym typeface="Century Gothic"/>
              </a:rPr>
              <a:t> of data that contain more than one variable. </a:t>
            </a:r>
            <a:endParaRPr/>
          </a:p>
        </p:txBody>
      </p:sp>
      <p:sp>
        <p:nvSpPr>
          <p:cNvPr id="299" name="Google Shape;299;p13"/>
          <p:cNvSpPr txBox="1"/>
          <p:nvPr/>
        </p:nvSpPr>
        <p:spPr>
          <a:xfrm>
            <a:off x="8668778" y="2830175"/>
            <a:ext cx="2920931"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entury Gothic"/>
                <a:ea typeface="Century Gothic"/>
                <a:cs typeface="Century Gothic"/>
                <a:sym typeface="Century Gothic"/>
              </a:rPr>
              <a:t>Correlation</a:t>
            </a:r>
            <a:r>
              <a:rPr lang="en-US" sz="1800">
                <a:solidFill>
                  <a:schemeClr val="lt1"/>
                </a:solidFill>
                <a:latin typeface="Century Gothic"/>
                <a:ea typeface="Century Gothic"/>
                <a:cs typeface="Century Gothic"/>
                <a:sym typeface="Century Gothic"/>
              </a:rPr>
              <a:t> is used to test relationships between quantitative variables or categorical variables.</a:t>
            </a:r>
            <a:endParaRPr/>
          </a:p>
        </p:txBody>
      </p:sp>
      <p:sp>
        <p:nvSpPr>
          <p:cNvPr id="300" name="Google Shape;300;p13"/>
          <p:cNvSpPr txBox="1"/>
          <p:nvPr/>
        </p:nvSpPr>
        <p:spPr>
          <a:xfrm>
            <a:off x="2023110" y="5531444"/>
            <a:ext cx="399595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entury Gothic"/>
                <a:ea typeface="Century Gothic"/>
                <a:cs typeface="Century Gothic"/>
                <a:sym typeface="Century Gothic"/>
              </a:rPr>
              <a:t>Correlation</a:t>
            </a:r>
            <a:r>
              <a:rPr lang="en-US" sz="1800">
                <a:solidFill>
                  <a:schemeClr val="lt1"/>
                </a:solidFill>
                <a:latin typeface="Century Gothic"/>
                <a:ea typeface="Century Gothic"/>
                <a:cs typeface="Century Gothic"/>
                <a:sym typeface="Century Gothic"/>
              </a:rPr>
              <a:t> with the target variable to know how the data is related.</a:t>
            </a:r>
            <a:endParaRPr/>
          </a:p>
        </p:txBody>
      </p:sp>
      <p:sp>
        <p:nvSpPr>
          <p:cNvPr id="301" name="Google Shape;301;p13"/>
          <p:cNvSpPr txBox="1"/>
          <p:nvPr/>
        </p:nvSpPr>
        <p:spPr>
          <a:xfrm>
            <a:off x="7677797" y="5531444"/>
            <a:ext cx="272807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entury Gothic"/>
                <a:ea typeface="Century Gothic"/>
                <a:cs typeface="Century Gothic"/>
                <a:sym typeface="Century Gothic"/>
              </a:rPr>
              <a:t>Summary</a:t>
            </a:r>
            <a:r>
              <a:rPr lang="en-US" sz="1800">
                <a:solidFill>
                  <a:schemeClr val="lt1"/>
                </a:solidFill>
                <a:latin typeface="Century Gothic"/>
                <a:ea typeface="Century Gothic"/>
                <a:cs typeface="Century Gothic"/>
                <a:sym typeface="Century Gothic"/>
              </a:rPr>
              <a:t> with the conclusion of all the analysis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4"/>
          <p:cNvSpPr txBox="1"/>
          <p:nvPr>
            <p:ph type="title"/>
          </p:nvPr>
        </p:nvSpPr>
        <p:spPr>
          <a:xfrm>
            <a:off x="508276" y="245798"/>
            <a:ext cx="11188589" cy="7041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entury Gothic"/>
              <a:buNone/>
            </a:pPr>
            <a:r>
              <a:rPr lang="en-US" sz="4400"/>
              <a:t>PIE PLOT</a:t>
            </a:r>
            <a:endParaRPr sz="4400"/>
          </a:p>
        </p:txBody>
      </p:sp>
      <p:pic>
        <p:nvPicPr>
          <p:cNvPr id="307" name="Google Shape;307;p14"/>
          <p:cNvPicPr preferRelativeResize="0"/>
          <p:nvPr>
            <p:ph idx="1" type="body"/>
          </p:nvPr>
        </p:nvPicPr>
        <p:blipFill rotWithShape="1">
          <a:blip r:embed="rId3">
            <a:alphaModFix/>
          </a:blip>
          <a:srcRect b="0" l="0" r="0" t="0"/>
          <a:stretch/>
        </p:blipFill>
        <p:spPr>
          <a:xfrm>
            <a:off x="973137" y="2189956"/>
            <a:ext cx="6781800" cy="3438525"/>
          </a:xfrm>
          <a:prstGeom prst="rect">
            <a:avLst/>
          </a:prstGeom>
          <a:noFill/>
          <a:ln>
            <a:noFill/>
          </a:ln>
        </p:spPr>
      </p:pic>
      <p:sp>
        <p:nvSpPr>
          <p:cNvPr id="308" name="Google Shape;308;p14"/>
          <p:cNvSpPr txBox="1"/>
          <p:nvPr>
            <p:ph idx="2" type="body"/>
          </p:nvPr>
        </p:nvSpPr>
        <p:spPr>
          <a:xfrm>
            <a:off x="8750643" y="1610476"/>
            <a:ext cx="2946222" cy="464964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1800"/>
              <a:buNone/>
            </a:pPr>
            <a:r>
              <a:t/>
            </a:r>
            <a:endParaRPr/>
          </a:p>
          <a:p>
            <a:pPr indent="0" lvl="0" marL="0" rtl="0" algn="l">
              <a:lnSpc>
                <a:spcPct val="100000"/>
              </a:lnSpc>
              <a:spcBef>
                <a:spcPts val="0"/>
              </a:spcBef>
              <a:spcAft>
                <a:spcPts val="0"/>
              </a:spcAft>
              <a:buClr>
                <a:schemeClr val="lt1"/>
              </a:buClr>
              <a:buSzPts val="1800"/>
              <a:buNone/>
            </a:pPr>
            <a:r>
              <a:t/>
            </a:r>
            <a:endParaRPr/>
          </a:p>
          <a:p>
            <a:pPr indent="0" lvl="0" marL="0" rtl="0" algn="l">
              <a:lnSpc>
                <a:spcPct val="100000"/>
              </a:lnSpc>
              <a:spcBef>
                <a:spcPts val="0"/>
              </a:spcBef>
              <a:spcAft>
                <a:spcPts val="0"/>
              </a:spcAft>
              <a:buClr>
                <a:schemeClr val="lt1"/>
              </a:buClr>
              <a:buSzPts val="1800"/>
              <a:buNone/>
            </a:pPr>
            <a:r>
              <a:rPr lang="en-US"/>
              <a:t>A Pie Chart is a circular statistical plot that can display only one series of data. </a:t>
            </a:r>
            <a:endParaRPr/>
          </a:p>
          <a:p>
            <a:pPr indent="0" lvl="0" marL="0" rtl="0" algn="l">
              <a:lnSpc>
                <a:spcPct val="100000"/>
              </a:lnSpc>
              <a:spcBef>
                <a:spcPts val="0"/>
              </a:spcBef>
              <a:spcAft>
                <a:spcPts val="0"/>
              </a:spcAft>
              <a:buClr>
                <a:schemeClr val="lt1"/>
              </a:buClr>
              <a:buSzPts val="1800"/>
              <a:buNone/>
            </a:pPr>
            <a:r>
              <a:t/>
            </a:r>
            <a:endParaRPr/>
          </a:p>
          <a:p>
            <a:pPr indent="0" lvl="0" marL="0" rtl="0" algn="l">
              <a:lnSpc>
                <a:spcPct val="100000"/>
              </a:lnSpc>
              <a:spcBef>
                <a:spcPts val="0"/>
              </a:spcBef>
              <a:spcAft>
                <a:spcPts val="0"/>
              </a:spcAft>
              <a:buClr>
                <a:schemeClr val="lt1"/>
              </a:buClr>
              <a:buSzPts val="1800"/>
              <a:buNone/>
            </a:pPr>
            <a:r>
              <a:rPr lang="en-US"/>
              <a:t>The area of the chart is the total percentage of the given data. </a:t>
            </a:r>
            <a:endParaRPr/>
          </a:p>
          <a:p>
            <a:pPr indent="0" lvl="0" marL="0" rtl="0" algn="l">
              <a:lnSpc>
                <a:spcPct val="100000"/>
              </a:lnSpc>
              <a:spcBef>
                <a:spcPts val="0"/>
              </a:spcBef>
              <a:spcAft>
                <a:spcPts val="0"/>
              </a:spcAft>
              <a:buClr>
                <a:schemeClr val="lt1"/>
              </a:buClr>
              <a:buSzPts val="1800"/>
              <a:buNone/>
            </a:pPr>
            <a:r>
              <a:t/>
            </a:r>
            <a:endParaRPr/>
          </a:p>
          <a:p>
            <a:pPr indent="0" lvl="0" marL="0" rtl="0" algn="l">
              <a:lnSpc>
                <a:spcPct val="100000"/>
              </a:lnSpc>
              <a:spcBef>
                <a:spcPts val="0"/>
              </a:spcBef>
              <a:spcAft>
                <a:spcPts val="1600"/>
              </a:spcAft>
              <a:buClr>
                <a:schemeClr val="lt1"/>
              </a:buClr>
              <a:buSzPts val="1800"/>
              <a:buNone/>
            </a:pPr>
            <a:r>
              <a:rPr lang="en-US"/>
              <a:t>The area of slices of the pie represents the percentage of the parts of the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5"/>
          <p:cNvSpPr txBox="1"/>
          <p:nvPr>
            <p:ph type="title"/>
          </p:nvPr>
        </p:nvSpPr>
        <p:spPr>
          <a:xfrm>
            <a:off x="508275" y="226300"/>
            <a:ext cx="11188589" cy="7041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entury Gothic"/>
              <a:buNone/>
            </a:pPr>
            <a:r>
              <a:rPr lang="en-US" sz="4400"/>
              <a:t>COUNT PLOT</a:t>
            </a:r>
            <a:endParaRPr sz="4400"/>
          </a:p>
        </p:txBody>
      </p:sp>
      <p:pic>
        <p:nvPicPr>
          <p:cNvPr id="314" name="Google Shape;314;p15"/>
          <p:cNvPicPr preferRelativeResize="0"/>
          <p:nvPr>
            <p:ph idx="1" type="body"/>
          </p:nvPr>
        </p:nvPicPr>
        <p:blipFill rotWithShape="1">
          <a:blip r:embed="rId3">
            <a:alphaModFix/>
          </a:blip>
          <a:srcRect b="0" l="0" r="0" t="0"/>
          <a:stretch/>
        </p:blipFill>
        <p:spPr>
          <a:xfrm>
            <a:off x="495300" y="1258904"/>
            <a:ext cx="7737475" cy="5300630"/>
          </a:xfrm>
          <a:prstGeom prst="rect">
            <a:avLst/>
          </a:prstGeom>
          <a:noFill/>
          <a:ln>
            <a:noFill/>
          </a:ln>
        </p:spPr>
      </p:pic>
      <p:sp>
        <p:nvSpPr>
          <p:cNvPr id="315" name="Google Shape;315;p15"/>
          <p:cNvSpPr txBox="1"/>
          <p:nvPr>
            <p:ph idx="2" type="body"/>
          </p:nvPr>
        </p:nvSpPr>
        <p:spPr>
          <a:xfrm>
            <a:off x="8750478" y="1796907"/>
            <a:ext cx="2946222" cy="464964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1800"/>
              <a:buNone/>
            </a:pPr>
            <a:r>
              <a:rPr lang="en-US"/>
              <a:t>Count plot method is used to show the counts of observations in each categorical bin using bars. </a:t>
            </a:r>
            <a:endParaRPr/>
          </a:p>
          <a:p>
            <a:pPr indent="0" lvl="0" marL="0" rtl="0" algn="l">
              <a:lnSpc>
                <a:spcPct val="100000"/>
              </a:lnSpc>
              <a:spcBef>
                <a:spcPts val="0"/>
              </a:spcBef>
              <a:spcAft>
                <a:spcPts val="0"/>
              </a:spcAft>
              <a:buClr>
                <a:schemeClr val="lt1"/>
              </a:buClr>
              <a:buSzPts val="1800"/>
              <a:buNone/>
            </a:pPr>
            <a:r>
              <a:t/>
            </a:r>
            <a:endParaRPr/>
          </a:p>
          <a:p>
            <a:pPr indent="0" lvl="0" marL="0" rtl="0" algn="l">
              <a:lnSpc>
                <a:spcPct val="100000"/>
              </a:lnSpc>
              <a:spcBef>
                <a:spcPts val="0"/>
              </a:spcBef>
              <a:spcAft>
                <a:spcPts val="0"/>
              </a:spcAft>
              <a:buClr>
                <a:schemeClr val="lt1"/>
              </a:buClr>
              <a:buSzPts val="1800"/>
              <a:buNone/>
            </a:pPr>
            <a:r>
              <a:rPr lang="en-US"/>
              <a:t>Parameters : This method is accepting the following parameters that are described below: x, y</a:t>
            </a:r>
            <a:endParaRPr/>
          </a:p>
          <a:p>
            <a:pPr indent="0" lvl="0" marL="0" rtl="0" algn="l">
              <a:lnSpc>
                <a:spcPct val="100000"/>
              </a:lnSpc>
              <a:spcBef>
                <a:spcPts val="0"/>
              </a:spcBef>
              <a:spcAft>
                <a:spcPts val="0"/>
              </a:spcAft>
              <a:buClr>
                <a:schemeClr val="lt1"/>
              </a:buClr>
              <a:buSzPts val="1800"/>
              <a:buNone/>
            </a:pPr>
            <a:r>
              <a:t/>
            </a:r>
            <a:endParaRPr/>
          </a:p>
          <a:p>
            <a:pPr indent="0" lvl="0" marL="0" rtl="0" algn="l">
              <a:lnSpc>
                <a:spcPct val="100000"/>
              </a:lnSpc>
              <a:spcBef>
                <a:spcPts val="0"/>
              </a:spcBef>
              <a:spcAft>
                <a:spcPts val="1600"/>
              </a:spcAft>
              <a:buClr>
                <a:schemeClr val="lt1"/>
              </a:buClr>
              <a:buSzPts val="1800"/>
              <a:buNone/>
            </a:pPr>
            <a:r>
              <a:rPr lang="en-US"/>
              <a:t>This parameter take names of variables in data or vector data, optional inputs for plotting long-form data.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6"/>
          <p:cNvSpPr txBox="1"/>
          <p:nvPr>
            <p:ph type="title"/>
          </p:nvPr>
        </p:nvSpPr>
        <p:spPr>
          <a:xfrm>
            <a:off x="508275" y="226300"/>
            <a:ext cx="11188589" cy="7041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entury Gothic"/>
              <a:buNone/>
            </a:pPr>
            <a:r>
              <a:rPr lang="en-US" sz="4400"/>
              <a:t>SCATTER PLOT</a:t>
            </a:r>
            <a:endParaRPr sz="4400"/>
          </a:p>
        </p:txBody>
      </p:sp>
      <p:pic>
        <p:nvPicPr>
          <p:cNvPr id="321" name="Google Shape;321;p16"/>
          <p:cNvPicPr preferRelativeResize="0"/>
          <p:nvPr>
            <p:ph idx="1" type="body"/>
          </p:nvPr>
        </p:nvPicPr>
        <p:blipFill rotWithShape="1">
          <a:blip r:embed="rId3">
            <a:alphaModFix/>
          </a:blip>
          <a:srcRect b="0" l="0" r="0" t="0"/>
          <a:stretch/>
        </p:blipFill>
        <p:spPr>
          <a:xfrm>
            <a:off x="495300" y="1425908"/>
            <a:ext cx="7737475" cy="4966622"/>
          </a:xfrm>
          <a:prstGeom prst="rect">
            <a:avLst/>
          </a:prstGeom>
          <a:noFill/>
          <a:ln>
            <a:noFill/>
          </a:ln>
        </p:spPr>
      </p:pic>
      <p:sp>
        <p:nvSpPr>
          <p:cNvPr id="322" name="Google Shape;322;p16"/>
          <p:cNvSpPr txBox="1"/>
          <p:nvPr>
            <p:ph idx="2" type="body"/>
          </p:nvPr>
        </p:nvSpPr>
        <p:spPr>
          <a:xfrm>
            <a:off x="8750643" y="1610476"/>
            <a:ext cx="2946222" cy="464964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1800"/>
              <a:buNone/>
            </a:pPr>
            <a:r>
              <a:rPr lang="en-US"/>
              <a:t>Scatter plots are used to observe relationship between variables and uses dots to represent the relationship between them. </a:t>
            </a:r>
            <a:endParaRPr/>
          </a:p>
          <a:p>
            <a:pPr indent="0" lvl="0" marL="0" rtl="0" algn="l">
              <a:lnSpc>
                <a:spcPct val="100000"/>
              </a:lnSpc>
              <a:spcBef>
                <a:spcPts val="0"/>
              </a:spcBef>
              <a:spcAft>
                <a:spcPts val="0"/>
              </a:spcAft>
              <a:buClr>
                <a:schemeClr val="lt1"/>
              </a:buClr>
              <a:buSzPts val="1800"/>
              <a:buNone/>
            </a:pPr>
            <a:r>
              <a:t/>
            </a:r>
            <a:endParaRPr/>
          </a:p>
          <a:p>
            <a:pPr indent="0" lvl="0" marL="0" rtl="0" algn="l">
              <a:lnSpc>
                <a:spcPct val="100000"/>
              </a:lnSpc>
              <a:spcBef>
                <a:spcPts val="0"/>
              </a:spcBef>
              <a:spcAft>
                <a:spcPts val="0"/>
              </a:spcAft>
              <a:buClr>
                <a:schemeClr val="lt1"/>
              </a:buClr>
              <a:buSzPts val="1800"/>
              <a:buNone/>
            </a:pPr>
            <a:r>
              <a:rPr lang="en-US"/>
              <a:t>The scatter method in the matplotlib library is used to draw a scatter plot. </a:t>
            </a:r>
            <a:endParaRPr/>
          </a:p>
          <a:p>
            <a:pPr indent="0" lvl="0" marL="0" rtl="0" algn="l">
              <a:lnSpc>
                <a:spcPct val="100000"/>
              </a:lnSpc>
              <a:spcBef>
                <a:spcPts val="0"/>
              </a:spcBef>
              <a:spcAft>
                <a:spcPts val="0"/>
              </a:spcAft>
              <a:buClr>
                <a:schemeClr val="lt1"/>
              </a:buClr>
              <a:buSzPts val="1800"/>
              <a:buNone/>
            </a:pPr>
            <a:r>
              <a:t/>
            </a:r>
            <a:endParaRPr/>
          </a:p>
          <a:p>
            <a:pPr indent="0" lvl="0" marL="0" rtl="0" algn="l">
              <a:lnSpc>
                <a:spcPct val="100000"/>
              </a:lnSpc>
              <a:spcBef>
                <a:spcPts val="0"/>
              </a:spcBef>
              <a:spcAft>
                <a:spcPts val="1600"/>
              </a:spcAft>
              <a:buClr>
                <a:schemeClr val="lt1"/>
              </a:buClr>
              <a:buSzPts val="1800"/>
              <a:buNone/>
            </a:pPr>
            <a:r>
              <a:rPr lang="en-US"/>
              <a:t>Scatter plots are widely used to represent relation among variables and how change in one affects the other.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7"/>
          <p:cNvSpPr txBox="1"/>
          <p:nvPr>
            <p:ph type="title"/>
          </p:nvPr>
        </p:nvSpPr>
        <p:spPr>
          <a:xfrm>
            <a:off x="508275" y="226300"/>
            <a:ext cx="11188589" cy="7041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entury Gothic"/>
              <a:buNone/>
            </a:pPr>
            <a:r>
              <a:rPr lang="en-US" sz="4400"/>
              <a:t>HISTOGRAM</a:t>
            </a:r>
            <a:endParaRPr sz="4400"/>
          </a:p>
        </p:txBody>
      </p:sp>
      <p:pic>
        <p:nvPicPr>
          <p:cNvPr id="328" name="Google Shape;328;p17"/>
          <p:cNvPicPr preferRelativeResize="0"/>
          <p:nvPr>
            <p:ph idx="1" type="body"/>
          </p:nvPr>
        </p:nvPicPr>
        <p:blipFill rotWithShape="1">
          <a:blip r:embed="rId3">
            <a:alphaModFix/>
          </a:blip>
          <a:srcRect b="0" l="0" r="0" t="0"/>
          <a:stretch/>
        </p:blipFill>
        <p:spPr>
          <a:xfrm>
            <a:off x="2474599" y="1187450"/>
            <a:ext cx="3778877" cy="5443538"/>
          </a:xfrm>
          <a:prstGeom prst="rect">
            <a:avLst/>
          </a:prstGeom>
          <a:noFill/>
          <a:ln>
            <a:noFill/>
          </a:ln>
        </p:spPr>
      </p:pic>
      <p:sp>
        <p:nvSpPr>
          <p:cNvPr id="329" name="Google Shape;329;p17"/>
          <p:cNvSpPr txBox="1"/>
          <p:nvPr>
            <p:ph idx="2" type="body"/>
          </p:nvPr>
        </p:nvSpPr>
        <p:spPr>
          <a:xfrm>
            <a:off x="8750642" y="1708130"/>
            <a:ext cx="2946222" cy="464964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1800"/>
              <a:buNone/>
            </a:pPr>
            <a:r>
              <a:rPr lang="en-US"/>
              <a:t>A histogram is basically used to represent data provided in the form of some groups.</a:t>
            </a:r>
            <a:endParaRPr/>
          </a:p>
          <a:p>
            <a:pPr indent="0" lvl="0" marL="0" rtl="0" algn="l">
              <a:lnSpc>
                <a:spcPct val="100000"/>
              </a:lnSpc>
              <a:spcBef>
                <a:spcPts val="0"/>
              </a:spcBef>
              <a:spcAft>
                <a:spcPts val="0"/>
              </a:spcAft>
              <a:buClr>
                <a:schemeClr val="lt1"/>
              </a:buClr>
              <a:buSzPts val="1800"/>
              <a:buNone/>
            </a:pPr>
            <a:r>
              <a:t/>
            </a:r>
            <a:endParaRPr/>
          </a:p>
          <a:p>
            <a:pPr indent="0" lvl="0" marL="0" rtl="0" algn="l">
              <a:lnSpc>
                <a:spcPct val="100000"/>
              </a:lnSpc>
              <a:spcBef>
                <a:spcPts val="0"/>
              </a:spcBef>
              <a:spcAft>
                <a:spcPts val="0"/>
              </a:spcAft>
              <a:buClr>
                <a:schemeClr val="lt1"/>
              </a:buClr>
              <a:buSzPts val="1800"/>
              <a:buNone/>
            </a:pPr>
            <a:r>
              <a:rPr lang="en-US"/>
              <a:t>It is accurate method for the graphical representation of numerical data distribution.</a:t>
            </a:r>
            <a:endParaRPr/>
          </a:p>
          <a:p>
            <a:pPr indent="0" lvl="0" marL="0" rtl="0" algn="l">
              <a:lnSpc>
                <a:spcPct val="100000"/>
              </a:lnSpc>
              <a:spcBef>
                <a:spcPts val="0"/>
              </a:spcBef>
              <a:spcAft>
                <a:spcPts val="0"/>
              </a:spcAft>
              <a:buClr>
                <a:schemeClr val="lt1"/>
              </a:buClr>
              <a:buSzPts val="1800"/>
              <a:buNone/>
            </a:pPr>
            <a:r>
              <a:t/>
            </a:r>
            <a:endParaRPr/>
          </a:p>
          <a:p>
            <a:pPr indent="0" lvl="0" marL="0" rtl="0" algn="l">
              <a:lnSpc>
                <a:spcPct val="100000"/>
              </a:lnSpc>
              <a:spcBef>
                <a:spcPts val="0"/>
              </a:spcBef>
              <a:spcAft>
                <a:spcPts val="1600"/>
              </a:spcAft>
              <a:buClr>
                <a:schemeClr val="lt1"/>
              </a:buClr>
              <a:buSzPts val="1800"/>
              <a:buNone/>
            </a:pPr>
            <a:r>
              <a:rPr lang="en-US"/>
              <a:t>It is a type of bar plot where X-axis represents the bin ranges while Y-axis gives information about frequency.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8"/>
          <p:cNvSpPr txBox="1"/>
          <p:nvPr>
            <p:ph type="title"/>
          </p:nvPr>
        </p:nvSpPr>
        <p:spPr>
          <a:xfrm>
            <a:off x="508275" y="226300"/>
            <a:ext cx="11188589" cy="7041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entury Gothic"/>
              <a:buNone/>
            </a:pPr>
            <a:r>
              <a:rPr lang="en-US" sz="4400"/>
              <a:t>HEATMAP</a:t>
            </a:r>
            <a:endParaRPr sz="4400"/>
          </a:p>
        </p:txBody>
      </p:sp>
      <p:pic>
        <p:nvPicPr>
          <p:cNvPr id="335" name="Google Shape;335;p18"/>
          <p:cNvPicPr preferRelativeResize="0"/>
          <p:nvPr>
            <p:ph idx="1" type="body"/>
          </p:nvPr>
        </p:nvPicPr>
        <p:blipFill rotWithShape="1">
          <a:blip r:embed="rId3">
            <a:alphaModFix/>
          </a:blip>
          <a:srcRect b="0" l="0" r="0" t="0"/>
          <a:stretch/>
        </p:blipFill>
        <p:spPr>
          <a:xfrm>
            <a:off x="1610758" y="1187450"/>
            <a:ext cx="5506559" cy="5443538"/>
          </a:xfrm>
          <a:prstGeom prst="rect">
            <a:avLst/>
          </a:prstGeom>
          <a:noFill/>
          <a:ln>
            <a:noFill/>
          </a:ln>
        </p:spPr>
      </p:pic>
      <p:sp>
        <p:nvSpPr>
          <p:cNvPr id="336" name="Google Shape;336;p18"/>
          <p:cNvSpPr txBox="1"/>
          <p:nvPr>
            <p:ph idx="2" type="body"/>
          </p:nvPr>
        </p:nvSpPr>
        <p:spPr>
          <a:xfrm>
            <a:off x="8750642" y="1981341"/>
            <a:ext cx="2946222" cy="464964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1800"/>
              <a:buNone/>
            </a:pPr>
            <a:r>
              <a:rPr lang="en-US"/>
              <a:t>A heatmap contains values representing various shades of the same color for each value to be plotted.</a:t>
            </a:r>
            <a:endParaRPr/>
          </a:p>
          <a:p>
            <a:pPr indent="0" lvl="0" marL="0" rtl="0" algn="l">
              <a:lnSpc>
                <a:spcPct val="100000"/>
              </a:lnSpc>
              <a:spcBef>
                <a:spcPts val="0"/>
              </a:spcBef>
              <a:spcAft>
                <a:spcPts val="0"/>
              </a:spcAft>
              <a:buClr>
                <a:schemeClr val="lt1"/>
              </a:buClr>
              <a:buSzPts val="1800"/>
              <a:buNone/>
            </a:pPr>
            <a:r>
              <a:t/>
            </a:r>
            <a:endParaRPr/>
          </a:p>
          <a:p>
            <a:pPr indent="0" lvl="0" marL="0" rtl="0" algn="l">
              <a:lnSpc>
                <a:spcPct val="100000"/>
              </a:lnSpc>
              <a:spcBef>
                <a:spcPts val="0"/>
              </a:spcBef>
              <a:spcAft>
                <a:spcPts val="0"/>
              </a:spcAft>
              <a:buClr>
                <a:schemeClr val="lt1"/>
              </a:buClr>
              <a:buSzPts val="1800"/>
              <a:buNone/>
            </a:pPr>
            <a:r>
              <a:rPr lang="en-US"/>
              <a:t>Usually the darker shades of the chart represent higher values than the lighter shade. </a:t>
            </a:r>
            <a:endParaRPr/>
          </a:p>
          <a:p>
            <a:pPr indent="0" lvl="0" marL="0" rtl="0" algn="l">
              <a:lnSpc>
                <a:spcPct val="100000"/>
              </a:lnSpc>
              <a:spcBef>
                <a:spcPts val="0"/>
              </a:spcBef>
              <a:spcAft>
                <a:spcPts val="0"/>
              </a:spcAft>
              <a:buClr>
                <a:schemeClr val="lt1"/>
              </a:buClr>
              <a:buSzPts val="1800"/>
              <a:buNone/>
            </a:pPr>
            <a:r>
              <a:t/>
            </a:r>
            <a:endParaRPr/>
          </a:p>
          <a:p>
            <a:pPr indent="0" lvl="0" marL="0" rtl="0" algn="l">
              <a:lnSpc>
                <a:spcPct val="100000"/>
              </a:lnSpc>
              <a:spcBef>
                <a:spcPts val="0"/>
              </a:spcBef>
              <a:spcAft>
                <a:spcPts val="1600"/>
              </a:spcAft>
              <a:buClr>
                <a:schemeClr val="lt1"/>
              </a:buClr>
              <a:buSzPts val="1800"/>
              <a:buNone/>
            </a:pPr>
            <a:r>
              <a:rPr lang="en-US"/>
              <a:t>For a very different value a completely different color can also be used.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9"/>
          <p:cNvSpPr txBox="1"/>
          <p:nvPr>
            <p:ph type="title"/>
          </p:nvPr>
        </p:nvSpPr>
        <p:spPr>
          <a:xfrm>
            <a:off x="508275" y="226300"/>
            <a:ext cx="11188589" cy="7041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entury Gothic"/>
              <a:buNone/>
            </a:pPr>
            <a:r>
              <a:rPr lang="en-US" sz="4400"/>
              <a:t>BAR GRAPH</a:t>
            </a:r>
            <a:endParaRPr sz="4400"/>
          </a:p>
        </p:txBody>
      </p:sp>
      <p:pic>
        <p:nvPicPr>
          <p:cNvPr id="342" name="Google Shape;342;p19"/>
          <p:cNvPicPr preferRelativeResize="0"/>
          <p:nvPr>
            <p:ph idx="1" type="body"/>
          </p:nvPr>
        </p:nvPicPr>
        <p:blipFill rotWithShape="1">
          <a:blip r:embed="rId3">
            <a:alphaModFix/>
          </a:blip>
          <a:srcRect b="0" l="0" r="0" t="0"/>
          <a:stretch/>
        </p:blipFill>
        <p:spPr>
          <a:xfrm>
            <a:off x="495300" y="1925671"/>
            <a:ext cx="7737475" cy="3967095"/>
          </a:xfrm>
          <a:prstGeom prst="rect">
            <a:avLst/>
          </a:prstGeom>
          <a:noFill/>
          <a:ln>
            <a:noFill/>
          </a:ln>
        </p:spPr>
      </p:pic>
      <p:sp>
        <p:nvSpPr>
          <p:cNvPr id="343" name="Google Shape;343;p19"/>
          <p:cNvSpPr txBox="1"/>
          <p:nvPr>
            <p:ph idx="2" type="body"/>
          </p:nvPr>
        </p:nvSpPr>
        <p:spPr>
          <a:xfrm>
            <a:off x="8750643" y="1610476"/>
            <a:ext cx="2946222" cy="464964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1800"/>
              <a:buNone/>
            </a:pPr>
            <a:r>
              <a:rPr lang="en-US"/>
              <a:t>Bar graphs are used to compare things between different groups or to track changes over time.</a:t>
            </a:r>
            <a:endParaRPr/>
          </a:p>
          <a:p>
            <a:pPr indent="0" lvl="0" marL="0" rtl="0" algn="l">
              <a:lnSpc>
                <a:spcPct val="100000"/>
              </a:lnSpc>
              <a:spcBef>
                <a:spcPts val="0"/>
              </a:spcBef>
              <a:spcAft>
                <a:spcPts val="0"/>
              </a:spcAft>
              <a:buClr>
                <a:schemeClr val="lt1"/>
              </a:buClr>
              <a:buSzPts val="1800"/>
              <a:buNone/>
            </a:pPr>
            <a:r>
              <a:t/>
            </a:r>
            <a:endParaRPr/>
          </a:p>
          <a:p>
            <a:pPr indent="0" lvl="0" marL="0" rtl="0" algn="l">
              <a:lnSpc>
                <a:spcPct val="100000"/>
              </a:lnSpc>
              <a:spcBef>
                <a:spcPts val="0"/>
              </a:spcBef>
              <a:spcAft>
                <a:spcPts val="0"/>
              </a:spcAft>
              <a:buClr>
                <a:schemeClr val="lt1"/>
              </a:buClr>
              <a:buSzPts val="1800"/>
              <a:buNone/>
            </a:pPr>
            <a:r>
              <a:rPr lang="en-US"/>
              <a:t>Here we are comparing the correlation values between the feature columns and the target label column which is Sale Price in our scenario.</a:t>
            </a:r>
            <a:endParaRPr/>
          </a:p>
          <a:p>
            <a:pPr indent="0" lvl="0" marL="0" rtl="0" algn="l">
              <a:lnSpc>
                <a:spcPct val="100000"/>
              </a:lnSpc>
              <a:spcBef>
                <a:spcPts val="0"/>
              </a:spcBef>
              <a:spcAft>
                <a:spcPts val="0"/>
              </a:spcAft>
              <a:buClr>
                <a:schemeClr val="lt1"/>
              </a:buClr>
              <a:buSzPts val="1800"/>
              <a:buNone/>
            </a:pPr>
            <a:r>
              <a:t/>
            </a:r>
            <a:endParaRPr/>
          </a:p>
          <a:p>
            <a:pPr indent="0" lvl="0" marL="0" rtl="0" algn="l">
              <a:lnSpc>
                <a:spcPct val="100000"/>
              </a:lnSpc>
              <a:spcBef>
                <a:spcPts val="0"/>
              </a:spcBef>
              <a:spcAft>
                <a:spcPts val="1600"/>
              </a:spcAft>
              <a:buClr>
                <a:schemeClr val="lt1"/>
              </a:buClr>
              <a:buSzPts val="1800"/>
              <a:buNone/>
            </a:pPr>
            <a:r>
              <a:rPr lang="en-US"/>
              <a:t>It gives us an insight on positive and negative correlated column details.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
          <p:cNvPicPr preferRelativeResize="0"/>
          <p:nvPr/>
        </p:nvPicPr>
        <p:blipFill rotWithShape="1">
          <a:blip r:embed="rId3">
            <a:alphaModFix/>
          </a:blip>
          <a:srcRect b="0" l="0" r="0" t="0"/>
          <a:stretch/>
        </p:blipFill>
        <p:spPr>
          <a:xfrm>
            <a:off x="0" y="1179481"/>
            <a:ext cx="12192000" cy="4499038"/>
          </a:xfrm>
          <a:prstGeom prst="rect">
            <a:avLst/>
          </a:prstGeom>
          <a:noFill/>
          <a:ln>
            <a:noFill/>
          </a:ln>
        </p:spPr>
      </p:pic>
      <p:sp>
        <p:nvSpPr>
          <p:cNvPr id="204" name="Google Shape;204;p3"/>
          <p:cNvSpPr txBox="1"/>
          <p:nvPr/>
        </p:nvSpPr>
        <p:spPr>
          <a:xfrm>
            <a:off x="2226800" y="377075"/>
            <a:ext cx="64905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rgbClr val="FF00FF"/>
                </a:solidFill>
                <a:highlight>
                  <a:schemeClr val="dk1"/>
                </a:highlight>
                <a:latin typeface="Caveat"/>
                <a:ea typeface="Caveat"/>
                <a:cs typeface="Caveat"/>
                <a:sym typeface="Caveat"/>
              </a:rPr>
              <a:t>HOUSING PRICE PREDICTION PROJEC</a:t>
            </a:r>
            <a:r>
              <a:rPr b="1" lang="en-US" sz="2800">
                <a:solidFill>
                  <a:srgbClr val="FF00FF"/>
                </a:solidFill>
                <a:highlight>
                  <a:schemeClr val="dk1"/>
                </a:highlight>
                <a:latin typeface="Caveat"/>
                <a:ea typeface="Caveat"/>
                <a:cs typeface="Caveat"/>
                <a:sym typeface="Caveat"/>
              </a:rPr>
              <a:t>T</a:t>
            </a:r>
            <a:endParaRPr b="1" sz="2800">
              <a:solidFill>
                <a:srgbClr val="FF00FF"/>
              </a:solidFill>
              <a:highlight>
                <a:schemeClr val="dk1"/>
              </a:highlight>
              <a:latin typeface="Caveat"/>
              <a:ea typeface="Caveat"/>
              <a:cs typeface="Caveat"/>
              <a:sym typeface="Cave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0"/>
          <p:cNvSpPr txBox="1"/>
          <p:nvPr>
            <p:ph type="title"/>
          </p:nvPr>
        </p:nvSpPr>
        <p:spPr>
          <a:xfrm>
            <a:off x="508275" y="226300"/>
            <a:ext cx="11188589" cy="7041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entury Gothic"/>
              <a:buNone/>
            </a:pPr>
            <a:r>
              <a:rPr lang="en-US" sz="4400"/>
              <a:t>BOXEN PLOT</a:t>
            </a:r>
            <a:endParaRPr sz="4400"/>
          </a:p>
        </p:txBody>
      </p:sp>
      <p:pic>
        <p:nvPicPr>
          <p:cNvPr id="349" name="Google Shape;349;p20"/>
          <p:cNvPicPr preferRelativeResize="0"/>
          <p:nvPr>
            <p:ph idx="1" type="body"/>
          </p:nvPr>
        </p:nvPicPr>
        <p:blipFill rotWithShape="1">
          <a:blip r:embed="rId3">
            <a:alphaModFix/>
          </a:blip>
          <a:srcRect b="0" l="0" r="0" t="0"/>
          <a:stretch/>
        </p:blipFill>
        <p:spPr>
          <a:xfrm>
            <a:off x="2325534" y="1187450"/>
            <a:ext cx="4077006" cy="5443538"/>
          </a:xfrm>
          <a:prstGeom prst="rect">
            <a:avLst/>
          </a:prstGeom>
          <a:noFill/>
          <a:ln>
            <a:noFill/>
          </a:ln>
        </p:spPr>
      </p:pic>
      <p:sp>
        <p:nvSpPr>
          <p:cNvPr id="350" name="Google Shape;350;p20"/>
          <p:cNvSpPr txBox="1"/>
          <p:nvPr>
            <p:ph idx="2" type="body"/>
          </p:nvPr>
        </p:nvSpPr>
        <p:spPr>
          <a:xfrm>
            <a:off x="8750642" y="1885684"/>
            <a:ext cx="2946222" cy="464964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1800"/>
              <a:buNone/>
            </a:pPr>
            <a:r>
              <a:rPr lang="en-US"/>
              <a:t>A Boxen Plot is also known as Whisker plot is created to display the summary of the set of data values having properties like minimum, first quartile, median, third quartile and maximum.</a:t>
            </a:r>
            <a:endParaRPr/>
          </a:p>
          <a:p>
            <a:pPr indent="0" lvl="0" marL="0" rtl="0" algn="l">
              <a:lnSpc>
                <a:spcPct val="100000"/>
              </a:lnSpc>
              <a:spcBef>
                <a:spcPts val="0"/>
              </a:spcBef>
              <a:spcAft>
                <a:spcPts val="0"/>
              </a:spcAft>
              <a:buClr>
                <a:schemeClr val="lt1"/>
              </a:buClr>
              <a:buSzPts val="1800"/>
              <a:buNone/>
            </a:pPr>
            <a:r>
              <a:t/>
            </a:r>
            <a:endParaRPr/>
          </a:p>
          <a:p>
            <a:pPr indent="0" lvl="0" marL="0" rtl="0" algn="l">
              <a:lnSpc>
                <a:spcPct val="100000"/>
              </a:lnSpc>
              <a:spcBef>
                <a:spcPts val="0"/>
              </a:spcBef>
              <a:spcAft>
                <a:spcPts val="1600"/>
              </a:spcAft>
              <a:buClr>
                <a:schemeClr val="lt1"/>
              </a:buClr>
              <a:buSzPts val="1800"/>
              <a:buNone/>
            </a:pPr>
            <a:r>
              <a:rPr lang="en-US"/>
              <a:t>We have used it to identify the outlier details for all the numeric datatype column values.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1"/>
          <p:cNvSpPr txBox="1"/>
          <p:nvPr>
            <p:ph type="title"/>
          </p:nvPr>
        </p:nvSpPr>
        <p:spPr>
          <a:xfrm>
            <a:off x="508275" y="226300"/>
            <a:ext cx="11188589" cy="7041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entury Gothic"/>
              <a:buNone/>
            </a:pPr>
            <a:r>
              <a:rPr lang="en-US" sz="4400"/>
              <a:t>DISTRIBUTION PLOT</a:t>
            </a:r>
            <a:endParaRPr sz="4400"/>
          </a:p>
        </p:txBody>
      </p:sp>
      <p:pic>
        <p:nvPicPr>
          <p:cNvPr id="356" name="Google Shape;356;p21"/>
          <p:cNvPicPr preferRelativeResize="0"/>
          <p:nvPr>
            <p:ph idx="1" type="body"/>
          </p:nvPr>
        </p:nvPicPr>
        <p:blipFill rotWithShape="1">
          <a:blip r:embed="rId3">
            <a:alphaModFix/>
          </a:blip>
          <a:srcRect b="0" l="0" r="0" t="0"/>
          <a:stretch/>
        </p:blipFill>
        <p:spPr>
          <a:xfrm>
            <a:off x="2336828" y="1187450"/>
            <a:ext cx="4054419" cy="5443538"/>
          </a:xfrm>
          <a:prstGeom prst="rect">
            <a:avLst/>
          </a:prstGeom>
          <a:noFill/>
          <a:ln>
            <a:noFill/>
          </a:ln>
        </p:spPr>
      </p:pic>
      <p:sp>
        <p:nvSpPr>
          <p:cNvPr id="357" name="Google Shape;357;p21"/>
          <p:cNvSpPr txBox="1"/>
          <p:nvPr>
            <p:ph idx="2" type="body"/>
          </p:nvPr>
        </p:nvSpPr>
        <p:spPr>
          <a:xfrm>
            <a:off x="8750642" y="1788029"/>
            <a:ext cx="2946222" cy="4649647"/>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Clr>
                <a:schemeClr val="lt1"/>
              </a:buClr>
              <a:buSzPts val="1800"/>
              <a:buNone/>
            </a:pPr>
            <a:r>
              <a:rPr lang="en-US"/>
              <a:t>Distribution plots visually assess the distribution of sample data by comparing the empirical distribution of the data with the theoretical values expected from a specified distribution.</a:t>
            </a:r>
            <a:endParaRPr/>
          </a:p>
          <a:p>
            <a:pPr indent="0" lvl="0" marL="0" rtl="0" algn="l">
              <a:lnSpc>
                <a:spcPct val="100000"/>
              </a:lnSpc>
              <a:spcBef>
                <a:spcPts val="0"/>
              </a:spcBef>
              <a:spcAft>
                <a:spcPts val="0"/>
              </a:spcAft>
              <a:buClr>
                <a:schemeClr val="lt1"/>
              </a:buClr>
              <a:buSzPts val="1800"/>
              <a:buNone/>
            </a:pPr>
            <a:r>
              <a:t/>
            </a:r>
            <a:endParaRPr/>
          </a:p>
          <a:p>
            <a:pPr indent="0" lvl="0" marL="0" rtl="0" algn="l">
              <a:lnSpc>
                <a:spcPct val="100000"/>
              </a:lnSpc>
              <a:spcBef>
                <a:spcPts val="0"/>
              </a:spcBef>
              <a:spcAft>
                <a:spcPts val="0"/>
              </a:spcAft>
              <a:buClr>
                <a:schemeClr val="lt1"/>
              </a:buClr>
              <a:buSzPts val="1800"/>
              <a:buNone/>
            </a:pPr>
            <a:r>
              <a:rPr lang="en-US"/>
              <a:t>Here we have used it to analyze the skewness information for numeric datatype column values.</a:t>
            </a:r>
            <a:endParaRPr/>
          </a:p>
          <a:p>
            <a:pPr indent="0" lvl="0" marL="0" rtl="0" algn="l">
              <a:lnSpc>
                <a:spcPct val="100000"/>
              </a:lnSpc>
              <a:spcBef>
                <a:spcPts val="0"/>
              </a:spcBef>
              <a:spcAft>
                <a:spcPts val="0"/>
              </a:spcAft>
              <a:buClr>
                <a:schemeClr val="lt1"/>
              </a:buClr>
              <a:buSzPts val="1800"/>
              <a:buNone/>
            </a:pPr>
            <a:r>
              <a:t/>
            </a:r>
            <a:endParaRPr/>
          </a:p>
          <a:p>
            <a:pPr indent="0" lvl="0" marL="0" rtl="0" algn="l">
              <a:lnSpc>
                <a:spcPct val="100000"/>
              </a:lnSpc>
              <a:spcBef>
                <a:spcPts val="0"/>
              </a:spcBef>
              <a:spcAft>
                <a:spcPts val="1600"/>
              </a:spcAft>
              <a:buClr>
                <a:schemeClr val="lt1"/>
              </a:buClr>
              <a:buSzPts val="1800"/>
              <a:buNone/>
            </a:pPr>
            <a:r>
              <a:rPr lang="en-US"/>
              <a:t>The acceptable form usually is a normal distribution resembling a bell shape curve.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2"/>
          <p:cNvSpPr txBox="1"/>
          <p:nvPr>
            <p:ph type="title"/>
          </p:nvPr>
        </p:nvSpPr>
        <p:spPr>
          <a:xfrm>
            <a:off x="508275" y="226300"/>
            <a:ext cx="11188589" cy="140471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entury Gothic"/>
              <a:buNone/>
            </a:pPr>
            <a:r>
              <a:rPr lang="en-US"/>
              <a:t>MODEL TRAINING PHASES</a:t>
            </a:r>
            <a:endParaRPr/>
          </a:p>
        </p:txBody>
      </p:sp>
      <p:pic>
        <p:nvPicPr>
          <p:cNvPr id="363" name="Google Shape;363;p22"/>
          <p:cNvPicPr preferRelativeResize="0"/>
          <p:nvPr>
            <p:ph idx="1" type="body"/>
          </p:nvPr>
        </p:nvPicPr>
        <p:blipFill rotWithShape="1">
          <a:blip r:embed="rId3">
            <a:alphaModFix/>
          </a:blip>
          <a:srcRect b="0" l="0" r="0" t="0"/>
          <a:stretch/>
        </p:blipFill>
        <p:spPr>
          <a:xfrm>
            <a:off x="1739193" y="1985876"/>
            <a:ext cx="8726751" cy="471766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3"/>
          <p:cNvSpPr txBox="1"/>
          <p:nvPr>
            <p:ph type="title"/>
          </p:nvPr>
        </p:nvSpPr>
        <p:spPr>
          <a:xfrm>
            <a:off x="1092200" y="1127467"/>
            <a:ext cx="10007700" cy="1272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entury Gothic"/>
              <a:buNone/>
            </a:pPr>
            <a:r>
              <a:rPr lang="en-US" sz="4400"/>
              <a:t>MODEL/S DEVELOPMENT</a:t>
            </a:r>
            <a:endParaRPr sz="4400"/>
          </a:p>
        </p:txBody>
      </p:sp>
      <p:sp>
        <p:nvSpPr>
          <p:cNvPr id="369" name="Google Shape;369;p23"/>
          <p:cNvSpPr txBox="1"/>
          <p:nvPr/>
        </p:nvSpPr>
        <p:spPr>
          <a:xfrm>
            <a:off x="1214061" y="1889664"/>
            <a:ext cx="9158100" cy="243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900" u="none" strike="noStrike">
                <a:solidFill>
                  <a:schemeClr val="lt1"/>
                </a:solidFill>
                <a:latin typeface="Century Gothic"/>
                <a:ea typeface="Century Gothic"/>
                <a:cs typeface="Century Gothic"/>
                <a:sym typeface="Century Gothic"/>
              </a:rPr>
              <a:t>The algorithms used on training and test data are as follows:</a:t>
            </a:r>
            <a:endParaRPr sz="500"/>
          </a:p>
          <a:p>
            <a:pPr indent="-457200" lvl="1" marL="971550" marR="0" rtl="0" algn="l">
              <a:spcBef>
                <a:spcPts val="0"/>
              </a:spcBef>
              <a:spcAft>
                <a:spcPts val="0"/>
              </a:spcAft>
              <a:buClr>
                <a:schemeClr val="lt1"/>
              </a:buClr>
              <a:buSzPts val="1900"/>
              <a:buFont typeface="Century Gothic"/>
              <a:buAutoNum type="arabicPeriod"/>
            </a:pPr>
            <a:r>
              <a:rPr b="0" i="0" lang="en-US" sz="1900" u="none" cap="none" strike="noStrike">
                <a:solidFill>
                  <a:schemeClr val="lt1"/>
                </a:solidFill>
                <a:latin typeface="Century Gothic"/>
                <a:ea typeface="Century Gothic"/>
                <a:cs typeface="Century Gothic"/>
                <a:sym typeface="Century Gothic"/>
              </a:rPr>
              <a:t>Linear Regression Model</a:t>
            </a:r>
            <a:endParaRPr sz="500"/>
          </a:p>
          <a:p>
            <a:pPr indent="-457200" lvl="1" marL="971550" marR="0" rtl="0" algn="l">
              <a:spcBef>
                <a:spcPts val="0"/>
              </a:spcBef>
              <a:spcAft>
                <a:spcPts val="0"/>
              </a:spcAft>
              <a:buClr>
                <a:schemeClr val="lt1"/>
              </a:buClr>
              <a:buSzPts val="1900"/>
              <a:buFont typeface="Century Gothic"/>
              <a:buAutoNum type="arabicPeriod"/>
            </a:pPr>
            <a:r>
              <a:rPr b="0" i="0" lang="en-US" sz="1900" u="none" cap="none" strike="noStrike">
                <a:solidFill>
                  <a:schemeClr val="lt1"/>
                </a:solidFill>
                <a:latin typeface="Century Gothic"/>
                <a:ea typeface="Century Gothic"/>
                <a:cs typeface="Century Gothic"/>
                <a:sym typeface="Century Gothic"/>
              </a:rPr>
              <a:t>Support Vector Regression Model</a:t>
            </a:r>
            <a:endParaRPr sz="500"/>
          </a:p>
          <a:p>
            <a:pPr indent="-457200" lvl="1" marL="971550" marR="0" rtl="0" algn="l">
              <a:spcBef>
                <a:spcPts val="0"/>
              </a:spcBef>
              <a:spcAft>
                <a:spcPts val="0"/>
              </a:spcAft>
              <a:buClr>
                <a:schemeClr val="lt1"/>
              </a:buClr>
              <a:buSzPts val="1900"/>
              <a:buFont typeface="Century Gothic"/>
              <a:buAutoNum type="arabicPeriod"/>
            </a:pPr>
            <a:r>
              <a:rPr b="0" i="0" lang="en-US" sz="1900" u="none" cap="none" strike="noStrike">
                <a:solidFill>
                  <a:schemeClr val="lt1"/>
                </a:solidFill>
                <a:latin typeface="Century Gothic"/>
                <a:ea typeface="Century Gothic"/>
                <a:cs typeface="Century Gothic"/>
                <a:sym typeface="Century Gothic"/>
              </a:rPr>
              <a:t>Decision Tree Regression Model</a:t>
            </a:r>
            <a:endParaRPr sz="500"/>
          </a:p>
          <a:p>
            <a:pPr indent="-457200" lvl="1" marL="971550" marR="0" rtl="0" algn="l">
              <a:spcBef>
                <a:spcPts val="0"/>
              </a:spcBef>
              <a:spcAft>
                <a:spcPts val="0"/>
              </a:spcAft>
              <a:buClr>
                <a:schemeClr val="lt1"/>
              </a:buClr>
              <a:buSzPts val="1900"/>
              <a:buFont typeface="Century Gothic"/>
              <a:buAutoNum type="arabicPeriod"/>
            </a:pPr>
            <a:r>
              <a:rPr b="0" i="0" lang="en-US" sz="1900" u="none" cap="none" strike="noStrike">
                <a:solidFill>
                  <a:schemeClr val="lt1"/>
                </a:solidFill>
                <a:latin typeface="Century Gothic"/>
                <a:ea typeface="Century Gothic"/>
                <a:cs typeface="Century Gothic"/>
                <a:sym typeface="Century Gothic"/>
              </a:rPr>
              <a:t>Random Forest Regression Model</a:t>
            </a:r>
            <a:endParaRPr sz="500"/>
          </a:p>
          <a:p>
            <a:pPr indent="-457200" lvl="1" marL="971550" marR="0" rtl="0" algn="l">
              <a:spcBef>
                <a:spcPts val="0"/>
              </a:spcBef>
              <a:spcAft>
                <a:spcPts val="0"/>
              </a:spcAft>
              <a:buClr>
                <a:schemeClr val="lt1"/>
              </a:buClr>
              <a:buSzPts val="1900"/>
              <a:buFont typeface="Century Gothic"/>
              <a:buAutoNum type="arabicPeriod"/>
            </a:pPr>
            <a:r>
              <a:rPr b="0" i="0" lang="en-US" sz="1900" u="none" cap="none" strike="noStrike">
                <a:solidFill>
                  <a:schemeClr val="lt1"/>
                </a:solidFill>
                <a:latin typeface="Century Gothic"/>
                <a:ea typeface="Century Gothic"/>
                <a:cs typeface="Century Gothic"/>
                <a:sym typeface="Century Gothic"/>
              </a:rPr>
              <a:t>K Nearest Neighbors Regression Model</a:t>
            </a:r>
            <a:endParaRPr sz="500"/>
          </a:p>
          <a:p>
            <a:pPr indent="-457200" lvl="1" marL="971550" marR="0" rtl="0" algn="l">
              <a:spcBef>
                <a:spcPts val="0"/>
              </a:spcBef>
              <a:spcAft>
                <a:spcPts val="0"/>
              </a:spcAft>
              <a:buClr>
                <a:schemeClr val="lt1"/>
              </a:buClr>
              <a:buSzPts val="1900"/>
              <a:buFont typeface="Century Gothic"/>
              <a:buAutoNum type="arabicPeriod"/>
            </a:pPr>
            <a:r>
              <a:rPr b="0" i="0" lang="en-US" sz="1900" u="none" cap="none" strike="noStrike">
                <a:solidFill>
                  <a:schemeClr val="lt1"/>
                </a:solidFill>
                <a:latin typeface="Century Gothic"/>
                <a:ea typeface="Century Gothic"/>
                <a:cs typeface="Century Gothic"/>
                <a:sym typeface="Century Gothic"/>
              </a:rPr>
              <a:t>Gradient Boosting Regression Model</a:t>
            </a:r>
            <a:endParaRPr sz="500"/>
          </a:p>
          <a:p>
            <a:pPr indent="-457200" lvl="1" marL="971550" marR="0" rtl="0" algn="l">
              <a:spcBef>
                <a:spcPts val="0"/>
              </a:spcBef>
              <a:spcAft>
                <a:spcPts val="0"/>
              </a:spcAft>
              <a:buClr>
                <a:schemeClr val="lt1"/>
              </a:buClr>
              <a:buSzPts val="1900"/>
              <a:buFont typeface="Century Gothic"/>
              <a:buAutoNum type="arabicPeriod"/>
            </a:pPr>
            <a:r>
              <a:rPr b="0" i="0" lang="en-US" sz="1900" u="none" cap="none" strike="noStrike">
                <a:solidFill>
                  <a:schemeClr val="lt1"/>
                </a:solidFill>
                <a:latin typeface="Century Gothic"/>
                <a:ea typeface="Century Gothic"/>
                <a:cs typeface="Century Gothic"/>
                <a:sym typeface="Century Gothic"/>
              </a:rPr>
              <a:t>AdaBoost Regression Model</a:t>
            </a:r>
            <a:endParaRPr b="0" i="0" sz="19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4"/>
          <p:cNvSpPr txBox="1"/>
          <p:nvPr>
            <p:ph type="title"/>
          </p:nvPr>
        </p:nvSpPr>
        <p:spPr>
          <a:xfrm>
            <a:off x="266197" y="376593"/>
            <a:ext cx="11637271" cy="94558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Century Gothic"/>
              <a:buNone/>
            </a:pPr>
            <a:r>
              <a:rPr lang="en-US" sz="4400"/>
              <a:t>EVALUATION AND HYPER PARAMETER TUNING</a:t>
            </a:r>
            <a:endParaRPr/>
          </a:p>
        </p:txBody>
      </p:sp>
      <p:sp>
        <p:nvSpPr>
          <p:cNvPr id="375" name="Google Shape;375;p24"/>
          <p:cNvSpPr txBox="1"/>
          <p:nvPr/>
        </p:nvSpPr>
        <p:spPr>
          <a:xfrm>
            <a:off x="266197" y="1322181"/>
            <a:ext cx="11567737"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strike="noStrike">
                <a:solidFill>
                  <a:schemeClr val="lt1"/>
                </a:solidFill>
                <a:latin typeface="Century Gothic"/>
                <a:ea typeface="Century Gothic"/>
                <a:cs typeface="Century Gothic"/>
                <a:sym typeface="Century Gothic"/>
              </a:rPr>
              <a:t>The key metrics used here were:</a:t>
            </a:r>
            <a:endParaRPr/>
          </a:p>
          <a:p>
            <a:pPr indent="-457200" lvl="1" marL="914400" marR="0" rtl="0" algn="l">
              <a:spcBef>
                <a:spcPts val="0"/>
              </a:spcBef>
              <a:spcAft>
                <a:spcPts val="0"/>
              </a:spcAft>
              <a:buClr>
                <a:schemeClr val="lt1"/>
              </a:buClr>
              <a:buSzPts val="2800"/>
              <a:buFont typeface="Noto Sans Symbols"/>
              <a:buChar char="❑"/>
            </a:pPr>
            <a:r>
              <a:rPr b="0" i="0" lang="en-US" sz="2800" u="none" cap="none" strike="noStrike">
                <a:solidFill>
                  <a:schemeClr val="lt1"/>
                </a:solidFill>
                <a:latin typeface="Century Gothic"/>
                <a:ea typeface="Century Gothic"/>
                <a:cs typeface="Century Gothic"/>
                <a:sym typeface="Century Gothic"/>
              </a:rPr>
              <a:t>R2 score</a:t>
            </a:r>
            <a:endParaRPr/>
          </a:p>
          <a:p>
            <a:pPr indent="-457200" lvl="1" marL="914400" marR="0" rtl="0" algn="l">
              <a:spcBef>
                <a:spcPts val="0"/>
              </a:spcBef>
              <a:spcAft>
                <a:spcPts val="0"/>
              </a:spcAft>
              <a:buClr>
                <a:schemeClr val="lt1"/>
              </a:buClr>
              <a:buSzPts val="2800"/>
              <a:buFont typeface="Noto Sans Symbols"/>
              <a:buChar char="❑"/>
            </a:pPr>
            <a:r>
              <a:rPr b="0" i="0" lang="en-US" sz="2800" u="none" cap="none" strike="noStrike">
                <a:solidFill>
                  <a:schemeClr val="lt1"/>
                </a:solidFill>
                <a:latin typeface="Century Gothic"/>
                <a:ea typeface="Century Gothic"/>
                <a:cs typeface="Century Gothic"/>
                <a:sym typeface="Century Gothic"/>
              </a:rPr>
              <a:t>Cross Validation Score</a:t>
            </a:r>
            <a:endParaRPr/>
          </a:p>
          <a:p>
            <a:pPr indent="-457200" lvl="1" marL="914400" marR="0" rtl="0" algn="l">
              <a:spcBef>
                <a:spcPts val="0"/>
              </a:spcBef>
              <a:spcAft>
                <a:spcPts val="0"/>
              </a:spcAft>
              <a:buClr>
                <a:schemeClr val="lt1"/>
              </a:buClr>
              <a:buSzPts val="2800"/>
              <a:buFont typeface="Noto Sans Symbols"/>
              <a:buChar char="❑"/>
            </a:pPr>
            <a:r>
              <a:rPr b="0" i="0" lang="en-US" sz="2800" u="none" cap="none" strike="noStrike">
                <a:solidFill>
                  <a:schemeClr val="lt1"/>
                </a:solidFill>
                <a:latin typeface="Century Gothic"/>
                <a:ea typeface="Century Gothic"/>
                <a:cs typeface="Century Gothic"/>
                <a:sym typeface="Century Gothic"/>
              </a:rPr>
              <a:t>MAE</a:t>
            </a:r>
            <a:endParaRPr/>
          </a:p>
          <a:p>
            <a:pPr indent="-457200" lvl="1" marL="914400" marR="0" rtl="0" algn="l">
              <a:spcBef>
                <a:spcPts val="0"/>
              </a:spcBef>
              <a:spcAft>
                <a:spcPts val="0"/>
              </a:spcAft>
              <a:buClr>
                <a:schemeClr val="lt1"/>
              </a:buClr>
              <a:buSzPts val="2800"/>
              <a:buFont typeface="Noto Sans Symbols"/>
              <a:buChar char="❑"/>
            </a:pPr>
            <a:r>
              <a:rPr b="0" i="0" lang="en-US" sz="2800" u="none" cap="none" strike="noStrike">
                <a:solidFill>
                  <a:schemeClr val="lt1"/>
                </a:solidFill>
                <a:latin typeface="Century Gothic"/>
                <a:ea typeface="Century Gothic"/>
                <a:cs typeface="Century Gothic"/>
                <a:sym typeface="Century Gothic"/>
              </a:rPr>
              <a:t>MSE</a:t>
            </a:r>
            <a:endParaRPr/>
          </a:p>
          <a:p>
            <a:pPr indent="-457200" lvl="1" marL="914400" marR="0" rtl="0" algn="l">
              <a:spcBef>
                <a:spcPts val="0"/>
              </a:spcBef>
              <a:spcAft>
                <a:spcPts val="0"/>
              </a:spcAft>
              <a:buClr>
                <a:schemeClr val="lt1"/>
              </a:buClr>
              <a:buSzPts val="2800"/>
              <a:buFont typeface="Noto Sans Symbols"/>
              <a:buChar char="❑"/>
            </a:pPr>
            <a:r>
              <a:rPr b="0" i="0" lang="en-US" sz="2800" u="none" cap="none" strike="noStrike">
                <a:solidFill>
                  <a:schemeClr val="lt1"/>
                </a:solidFill>
                <a:latin typeface="Century Gothic"/>
                <a:ea typeface="Century Gothic"/>
                <a:cs typeface="Century Gothic"/>
                <a:sym typeface="Century Gothic"/>
              </a:rPr>
              <a:t>RMSE</a:t>
            </a:r>
            <a:endParaRPr/>
          </a:p>
          <a:p>
            <a:pPr indent="0" lvl="0" marL="0" marR="0" rtl="0" algn="l">
              <a:spcBef>
                <a:spcPts val="0"/>
              </a:spcBef>
              <a:spcAft>
                <a:spcPts val="0"/>
              </a:spcAft>
              <a:buNone/>
            </a:pPr>
            <a:r>
              <a:t/>
            </a:r>
            <a:endParaRPr sz="2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b="0" i="0" lang="en-US" sz="2800" u="none" strike="noStrike">
                <a:solidFill>
                  <a:schemeClr val="lt1"/>
                </a:solidFill>
                <a:latin typeface="Century Gothic"/>
                <a:ea typeface="Century Gothic"/>
                <a:cs typeface="Century Gothic"/>
                <a:sym typeface="Century Gothic"/>
              </a:rPr>
              <a:t>We tried to find out the best parameters list to increase our accuracy scores by using Hyperparameter Tuning.</a:t>
            </a:r>
            <a:endParaRPr/>
          </a:p>
          <a:p>
            <a:pPr indent="0" lvl="0" marL="0" marR="0" rtl="0" algn="l">
              <a:spcBef>
                <a:spcPts val="0"/>
              </a:spcBef>
              <a:spcAft>
                <a:spcPts val="0"/>
              </a:spcAft>
              <a:buNone/>
            </a:pPr>
            <a:r>
              <a:t/>
            </a:r>
            <a:endParaRPr sz="2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lang="en-US" sz="2800">
                <a:solidFill>
                  <a:schemeClr val="lt1"/>
                </a:solidFill>
                <a:latin typeface="Century Gothic"/>
                <a:ea typeface="Century Gothic"/>
                <a:cs typeface="Century Gothic"/>
                <a:sym typeface="Century Gothic"/>
              </a:rPr>
              <a:t>In order to achieve a higher score we</a:t>
            </a:r>
            <a:r>
              <a:rPr b="0" i="0" lang="en-US" sz="2800" u="none" strike="noStrike">
                <a:solidFill>
                  <a:schemeClr val="lt1"/>
                </a:solidFill>
                <a:latin typeface="Century Gothic"/>
                <a:ea typeface="Century Gothic"/>
                <a:cs typeface="Century Gothic"/>
                <a:sym typeface="Century Gothic"/>
              </a:rPr>
              <a:t> used the Grid Search CV method with 5 folds.</a:t>
            </a:r>
            <a:endParaRPr sz="2800">
              <a:solidFill>
                <a:schemeClr val="lt1"/>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5"/>
          <p:cNvSpPr txBox="1"/>
          <p:nvPr>
            <p:ph type="title"/>
          </p:nvPr>
        </p:nvSpPr>
        <p:spPr>
          <a:xfrm>
            <a:off x="266197" y="403226"/>
            <a:ext cx="11637271" cy="9455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Century Gothic"/>
              <a:buNone/>
            </a:pPr>
            <a:r>
              <a:rPr lang="en-US" sz="4400"/>
              <a:t>CONCLUSION AND SCOPE FOR FUTURE WORK</a:t>
            </a:r>
            <a:endParaRPr sz="4400"/>
          </a:p>
        </p:txBody>
      </p:sp>
      <p:sp>
        <p:nvSpPr>
          <p:cNvPr id="381" name="Google Shape;381;p25"/>
          <p:cNvSpPr txBox="1"/>
          <p:nvPr/>
        </p:nvSpPr>
        <p:spPr>
          <a:xfrm>
            <a:off x="390484" y="2053569"/>
            <a:ext cx="11637271" cy="440120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2800"/>
              <a:buFont typeface="Noto Sans Symbols"/>
              <a:buChar char="❑"/>
            </a:pPr>
            <a:r>
              <a:rPr b="0" i="0" lang="en-US" sz="2800" u="none" strike="noStrike">
                <a:solidFill>
                  <a:schemeClr val="lt1"/>
                </a:solidFill>
                <a:latin typeface="Century Gothic"/>
                <a:ea typeface="Century Gothic"/>
                <a:cs typeface="Century Gothic"/>
                <a:sym typeface="Century Gothic"/>
              </a:rPr>
              <a:t>During this project I have faced a problem of low amount of data for training the machine learning models upon.</a:t>
            </a:r>
            <a:endParaRPr/>
          </a:p>
          <a:p>
            <a:pPr indent="-457200" lvl="0" marL="457200" marR="0" rtl="0" algn="l">
              <a:spcBef>
                <a:spcPts val="0"/>
              </a:spcBef>
              <a:spcAft>
                <a:spcPts val="0"/>
              </a:spcAft>
              <a:buClr>
                <a:schemeClr val="lt1"/>
              </a:buClr>
              <a:buSzPts val="2800"/>
              <a:buFont typeface="Noto Sans Symbols"/>
              <a:buChar char="❑"/>
            </a:pPr>
            <a:r>
              <a:rPr b="0" i="0" lang="en-US" sz="2800" u="none" strike="noStrike">
                <a:solidFill>
                  <a:schemeClr val="lt1"/>
                </a:solidFill>
                <a:latin typeface="Century Gothic"/>
                <a:ea typeface="Century Gothic"/>
                <a:cs typeface="Century Gothic"/>
                <a:sym typeface="Century Gothic"/>
              </a:rPr>
              <a:t>Many columns are with same entries in more than 80% of rows which lead to reduction in our model performance.</a:t>
            </a:r>
            <a:endParaRPr/>
          </a:p>
          <a:p>
            <a:pPr indent="-457200" lvl="0" marL="457200" marR="0" rtl="0" algn="l">
              <a:spcBef>
                <a:spcPts val="0"/>
              </a:spcBef>
              <a:spcAft>
                <a:spcPts val="0"/>
              </a:spcAft>
              <a:buClr>
                <a:schemeClr val="lt1"/>
              </a:buClr>
              <a:buSzPts val="2800"/>
              <a:buFont typeface="Noto Sans Symbols"/>
              <a:buChar char="❑"/>
            </a:pPr>
            <a:r>
              <a:rPr b="0" i="0" lang="en-US" sz="2800" u="none" strike="noStrike">
                <a:solidFill>
                  <a:schemeClr val="lt1"/>
                </a:solidFill>
                <a:latin typeface="Century Gothic"/>
                <a:ea typeface="Century Gothic"/>
                <a:cs typeface="Century Gothic"/>
                <a:sym typeface="Century Gothic"/>
              </a:rPr>
              <a:t>One more issue present is there are large number of missing values in this data set, so we have to fill those missing values in correct manner manually.</a:t>
            </a:r>
            <a:endParaRPr/>
          </a:p>
          <a:p>
            <a:pPr indent="-457200" lvl="0" marL="457200" marR="0" rtl="0" algn="l">
              <a:spcBef>
                <a:spcPts val="0"/>
              </a:spcBef>
              <a:spcAft>
                <a:spcPts val="0"/>
              </a:spcAft>
              <a:buClr>
                <a:schemeClr val="lt1"/>
              </a:buClr>
              <a:buSzPts val="2800"/>
              <a:buFont typeface="Noto Sans Symbols"/>
              <a:buChar char="❑"/>
            </a:pPr>
            <a:r>
              <a:rPr b="0" i="0" lang="en-US" sz="2800" u="none" strike="noStrike">
                <a:solidFill>
                  <a:schemeClr val="lt1"/>
                </a:solidFill>
                <a:latin typeface="Century Gothic"/>
                <a:ea typeface="Century Gothic"/>
                <a:cs typeface="Century Gothic"/>
                <a:sym typeface="Century Gothic"/>
              </a:rPr>
              <a:t>We can still improve our model accuracy with some feature engineering and by doing some extensive hyperparameter tuning on it.</a:t>
            </a:r>
            <a:endParaRPr sz="2800">
              <a:solidFill>
                <a:schemeClr val="lt1"/>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361D"/>
        </a:solidFill>
      </p:bgPr>
    </p:bg>
    <p:spTree>
      <p:nvGrpSpPr>
        <p:cNvPr id="385" name="Shape 385"/>
        <p:cNvGrpSpPr/>
        <p:nvPr/>
      </p:nvGrpSpPr>
      <p:grpSpPr>
        <a:xfrm>
          <a:off x="0" y="0"/>
          <a:ext cx="0" cy="0"/>
          <a:chOff x="0" y="0"/>
          <a:chExt cx="0" cy="0"/>
        </a:xfrm>
      </p:grpSpPr>
      <p:pic>
        <p:nvPicPr>
          <p:cNvPr id="386" name="Google Shape;386;p26"/>
          <p:cNvPicPr preferRelativeResize="0"/>
          <p:nvPr/>
        </p:nvPicPr>
        <p:blipFill>
          <a:blip r:embed="rId3">
            <a:alphaModFix/>
          </a:blip>
          <a:stretch>
            <a:fillRect/>
          </a:stretch>
        </p:blipFill>
        <p:spPr>
          <a:xfrm>
            <a:off x="1904750" y="1374725"/>
            <a:ext cx="8058150" cy="342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
          <p:cNvSpPr txBox="1"/>
          <p:nvPr>
            <p:ph type="title"/>
          </p:nvPr>
        </p:nvSpPr>
        <p:spPr>
          <a:xfrm>
            <a:off x="508275" y="226300"/>
            <a:ext cx="11188589" cy="140471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entury Gothic"/>
              <a:buNone/>
            </a:pPr>
            <a:r>
              <a:rPr lang="en-US">
                <a:solidFill>
                  <a:srgbClr val="FF00FF"/>
                </a:solidFill>
                <a:highlight>
                  <a:schemeClr val="dk1"/>
                </a:highlight>
                <a:latin typeface="Caveat"/>
                <a:ea typeface="Caveat"/>
                <a:cs typeface="Caveat"/>
                <a:sym typeface="Caveat"/>
              </a:rPr>
              <a:t>ACKNOWLEDGMENT</a:t>
            </a:r>
            <a:endParaRPr>
              <a:solidFill>
                <a:srgbClr val="FF00FF"/>
              </a:solidFill>
              <a:highlight>
                <a:schemeClr val="dk1"/>
              </a:highlight>
              <a:latin typeface="Caveat"/>
              <a:ea typeface="Caveat"/>
              <a:cs typeface="Caveat"/>
              <a:sym typeface="Caveat"/>
            </a:endParaRPr>
          </a:p>
        </p:txBody>
      </p:sp>
      <p:sp>
        <p:nvSpPr>
          <p:cNvPr id="210" name="Google Shape;210;p2"/>
          <p:cNvSpPr txBox="1"/>
          <p:nvPr>
            <p:ph idx="1" type="body"/>
          </p:nvPr>
        </p:nvSpPr>
        <p:spPr>
          <a:xfrm>
            <a:off x="508275" y="2316555"/>
            <a:ext cx="11188589" cy="41356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accent1"/>
              </a:buClr>
              <a:buSzPts val="2800"/>
              <a:buFont typeface="Noto Sans Symbols"/>
              <a:buChar char="▪"/>
            </a:pPr>
            <a:r>
              <a:rPr lang="en-US"/>
              <a:t>I would like to express my deepest gratitude to my SME (Subject Matter Expert) Khushboo Garg as well as Flip Robo Technologies who gave me the opportunity to do this project on Surprise Housing Price Prediction, which also helped me in doing lots of research wherein I came to know about so many new things.</a:t>
            </a:r>
            <a:endParaRPr/>
          </a:p>
          <a:p>
            <a:pPr indent="0" lvl="0" marL="0" rtl="0" algn="l">
              <a:lnSpc>
                <a:spcPct val="90000"/>
              </a:lnSpc>
              <a:spcBef>
                <a:spcPts val="1000"/>
              </a:spcBef>
              <a:spcAft>
                <a:spcPts val="0"/>
              </a:spcAft>
              <a:buSzPts val="2800"/>
              <a:buNone/>
            </a:pPr>
            <a:r>
              <a:t/>
            </a:r>
            <a:endParaRPr/>
          </a:p>
          <a:p>
            <a:pPr indent="-228600" lvl="0" marL="228600" rtl="0" algn="l">
              <a:lnSpc>
                <a:spcPct val="90000"/>
              </a:lnSpc>
              <a:spcBef>
                <a:spcPts val="1000"/>
              </a:spcBef>
              <a:spcAft>
                <a:spcPts val="1600"/>
              </a:spcAft>
              <a:buClr>
                <a:schemeClr val="accent1"/>
              </a:buClr>
              <a:buSzPts val="2800"/>
              <a:buFont typeface="Noto Sans Symbols"/>
              <a:buChar char="▪"/>
            </a:pPr>
            <a:r>
              <a:rPr lang="en-US"/>
              <a:t>Also, I have utilized a few external resources that helped me to complete the project. I ensured that I learn from the samples and modify things according to my project requirement.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
          <p:cNvSpPr txBox="1"/>
          <p:nvPr>
            <p:ph type="title"/>
          </p:nvPr>
        </p:nvSpPr>
        <p:spPr>
          <a:xfrm>
            <a:off x="508275" y="226300"/>
            <a:ext cx="11188589" cy="140471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entury Gothic"/>
              <a:buNone/>
            </a:pPr>
            <a:r>
              <a:rPr lang="en-US" sz="4100">
                <a:solidFill>
                  <a:srgbClr val="FF00FF"/>
                </a:solidFill>
                <a:highlight>
                  <a:schemeClr val="dk1"/>
                </a:highlight>
                <a:latin typeface="Caveat"/>
                <a:ea typeface="Caveat"/>
                <a:cs typeface="Caveat"/>
                <a:sym typeface="Caveat"/>
              </a:rPr>
              <a:t>INTRODUCTION</a:t>
            </a:r>
            <a:endParaRPr sz="4100">
              <a:solidFill>
                <a:srgbClr val="FF00FF"/>
              </a:solidFill>
              <a:highlight>
                <a:schemeClr val="dk1"/>
              </a:highlight>
              <a:latin typeface="Caveat"/>
              <a:ea typeface="Caveat"/>
              <a:cs typeface="Caveat"/>
              <a:sym typeface="Caveat"/>
            </a:endParaRPr>
          </a:p>
        </p:txBody>
      </p:sp>
      <p:sp>
        <p:nvSpPr>
          <p:cNvPr id="216" name="Google Shape;216;p4"/>
          <p:cNvSpPr txBox="1"/>
          <p:nvPr>
            <p:ph idx="1" type="body"/>
          </p:nvPr>
        </p:nvSpPr>
        <p:spPr>
          <a:xfrm>
            <a:off x="508275" y="2298799"/>
            <a:ext cx="11188589" cy="41356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accent1"/>
              </a:buClr>
              <a:buSzPts val="2800"/>
              <a:buFont typeface="Noto Sans Symbols"/>
              <a:buChar char="▪"/>
            </a:pPr>
            <a:r>
              <a:rPr lang="en-US"/>
              <a:t>Surprise Housing is a US based Real estate and housing company who is trying to entry into Australian Real estate market. The company is looking at prospective properties to buy houses to enter the market. We are required to build a model using Machine Learning in order to predict the actual value of the prospective properties and decide whether to invest in them or not.</a:t>
            </a:r>
            <a:endParaRPr/>
          </a:p>
          <a:p>
            <a:pPr indent="0" lvl="0" marL="0" rtl="0" algn="l">
              <a:lnSpc>
                <a:spcPct val="90000"/>
              </a:lnSpc>
              <a:spcBef>
                <a:spcPts val="1000"/>
              </a:spcBef>
              <a:spcAft>
                <a:spcPts val="0"/>
              </a:spcAft>
              <a:buSzPts val="2800"/>
              <a:buNone/>
            </a:pPr>
            <a:r>
              <a:t/>
            </a:r>
            <a:endParaRPr/>
          </a:p>
          <a:p>
            <a:pPr indent="-228600" lvl="0" marL="228600" rtl="0" algn="l">
              <a:lnSpc>
                <a:spcPct val="90000"/>
              </a:lnSpc>
              <a:spcBef>
                <a:spcPts val="1000"/>
              </a:spcBef>
              <a:spcAft>
                <a:spcPts val="0"/>
              </a:spcAft>
              <a:buClr>
                <a:schemeClr val="accent1"/>
              </a:buClr>
              <a:buSzPts val="2800"/>
              <a:buFont typeface="Noto Sans Symbols"/>
              <a:buChar char="▪"/>
            </a:pPr>
            <a:r>
              <a:rPr lang="en-US"/>
              <a:t>For this Surprise Housing wants to know:</a:t>
            </a:r>
            <a:endParaRPr/>
          </a:p>
          <a:p>
            <a:pPr indent="-514350" lvl="1" marL="971550" rtl="0" algn="l">
              <a:lnSpc>
                <a:spcPct val="90000"/>
              </a:lnSpc>
              <a:spcBef>
                <a:spcPts val="500"/>
              </a:spcBef>
              <a:spcAft>
                <a:spcPts val="0"/>
              </a:spcAft>
              <a:buSzPts val="2400"/>
              <a:buFont typeface="Century Gothic"/>
              <a:buAutoNum type="arabicPeriod"/>
            </a:pPr>
            <a:r>
              <a:rPr lang="en-US"/>
              <a:t> Which variables are important to predict the sale price of house?</a:t>
            </a:r>
            <a:endParaRPr/>
          </a:p>
          <a:p>
            <a:pPr indent="-514350" lvl="1" marL="971550" rtl="0" algn="l">
              <a:lnSpc>
                <a:spcPct val="90000"/>
              </a:lnSpc>
              <a:spcBef>
                <a:spcPts val="500"/>
              </a:spcBef>
              <a:spcAft>
                <a:spcPts val="1600"/>
              </a:spcAft>
              <a:buSzPts val="2400"/>
              <a:buFont typeface="Century Gothic"/>
              <a:buAutoNum type="arabicPeriod"/>
            </a:pPr>
            <a:r>
              <a:rPr lang="en-US"/>
              <a:t> How do these feature variables describe the price of the house?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5"/>
          <p:cNvSpPr txBox="1"/>
          <p:nvPr>
            <p:ph type="title"/>
          </p:nvPr>
        </p:nvSpPr>
        <p:spPr>
          <a:xfrm>
            <a:off x="1092200" y="1127472"/>
            <a:ext cx="10007700" cy="888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entury Gothic"/>
              <a:buNone/>
            </a:pPr>
            <a:r>
              <a:rPr lang="en-US" sz="4400">
                <a:latin typeface="Caveat"/>
                <a:ea typeface="Caveat"/>
                <a:cs typeface="Caveat"/>
                <a:sym typeface="Caveat"/>
              </a:rPr>
              <a:t>AGENDA</a:t>
            </a:r>
            <a:endParaRPr sz="4400">
              <a:latin typeface="Caveat"/>
              <a:ea typeface="Caveat"/>
              <a:cs typeface="Caveat"/>
              <a:sym typeface="Caveat"/>
            </a:endParaRPr>
          </a:p>
        </p:txBody>
      </p:sp>
      <p:sp>
        <p:nvSpPr>
          <p:cNvPr id="222" name="Google Shape;222;p5"/>
          <p:cNvSpPr txBox="1"/>
          <p:nvPr/>
        </p:nvSpPr>
        <p:spPr>
          <a:xfrm>
            <a:off x="1208850" y="1918475"/>
            <a:ext cx="6750600" cy="3401700"/>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chemeClr val="lt1"/>
              </a:buClr>
              <a:buSzPts val="2800"/>
              <a:buFont typeface="Noto Sans Symbols"/>
              <a:buChar char="▪"/>
            </a:pPr>
            <a:r>
              <a:rPr lang="en-US" sz="2800">
                <a:solidFill>
                  <a:schemeClr val="lt1"/>
                </a:solidFill>
                <a:latin typeface="Century Gothic"/>
                <a:ea typeface="Century Gothic"/>
                <a:cs typeface="Century Gothic"/>
                <a:sym typeface="Century Gothic"/>
              </a:rPr>
              <a:t> </a:t>
            </a:r>
            <a:r>
              <a:rPr lang="en-US" sz="1700">
                <a:solidFill>
                  <a:schemeClr val="lt1"/>
                </a:solidFill>
                <a:latin typeface="Century Gothic"/>
                <a:ea typeface="Century Gothic"/>
                <a:cs typeface="Century Gothic"/>
                <a:sym typeface="Century Gothic"/>
              </a:rPr>
              <a:t>Analytical Problem Framing</a:t>
            </a:r>
            <a:endParaRPr sz="300"/>
          </a:p>
          <a:p>
            <a:pPr indent="-444500" lvl="1" marL="925830" marR="0" rtl="0" algn="l">
              <a:spcBef>
                <a:spcPts val="0"/>
              </a:spcBef>
              <a:spcAft>
                <a:spcPts val="0"/>
              </a:spcAft>
              <a:buClr>
                <a:schemeClr val="lt1"/>
              </a:buClr>
              <a:buSzPts val="1700"/>
              <a:buFont typeface="Century Gothic"/>
              <a:buAutoNum type="romanUcPeriod"/>
            </a:pPr>
            <a:r>
              <a:rPr b="0" i="0" lang="en-US" sz="1700" u="none" cap="none" strike="noStrike">
                <a:solidFill>
                  <a:schemeClr val="lt1"/>
                </a:solidFill>
                <a:latin typeface="Century Gothic"/>
                <a:ea typeface="Century Gothic"/>
                <a:cs typeface="Century Gothic"/>
                <a:sym typeface="Century Gothic"/>
              </a:rPr>
              <a:t>Exploratory Data Analysis (EDA)</a:t>
            </a:r>
            <a:endParaRPr sz="300"/>
          </a:p>
          <a:p>
            <a:pPr indent="-444500" lvl="1" marL="925830" marR="0" rtl="0" algn="l">
              <a:spcBef>
                <a:spcPts val="0"/>
              </a:spcBef>
              <a:spcAft>
                <a:spcPts val="0"/>
              </a:spcAft>
              <a:buClr>
                <a:schemeClr val="lt1"/>
              </a:buClr>
              <a:buSzPts val="1700"/>
              <a:buFont typeface="Century Gothic"/>
              <a:buAutoNum type="romanUcPeriod"/>
            </a:pPr>
            <a:r>
              <a:rPr b="0" i="0" lang="en-US" sz="1700" u="none" cap="none" strike="noStrike">
                <a:solidFill>
                  <a:schemeClr val="lt1"/>
                </a:solidFill>
                <a:latin typeface="Century Gothic"/>
                <a:ea typeface="Century Gothic"/>
                <a:cs typeface="Century Gothic"/>
                <a:sym typeface="Century Gothic"/>
              </a:rPr>
              <a:t>Visualizations</a:t>
            </a:r>
            <a:endParaRPr sz="300"/>
          </a:p>
          <a:p>
            <a:pPr indent="0" lvl="1" marL="411480" marR="0" rtl="0" algn="l">
              <a:spcBef>
                <a:spcPts val="0"/>
              </a:spcBef>
              <a:spcAft>
                <a:spcPts val="0"/>
              </a:spcAft>
              <a:buNone/>
            </a:pPr>
            <a:r>
              <a:t/>
            </a:r>
            <a:endParaRPr b="0" i="0" sz="1700" u="none" cap="none" strike="noStrike">
              <a:solidFill>
                <a:schemeClr val="lt1"/>
              </a:solidFill>
              <a:latin typeface="Century Gothic"/>
              <a:ea typeface="Century Gothic"/>
              <a:cs typeface="Century Gothic"/>
              <a:sym typeface="Century Gothic"/>
            </a:endParaRPr>
          </a:p>
          <a:p>
            <a:pPr indent="-107950" lvl="0" marL="0" marR="0" rtl="0" algn="l">
              <a:spcBef>
                <a:spcPts val="0"/>
              </a:spcBef>
              <a:spcAft>
                <a:spcPts val="0"/>
              </a:spcAft>
              <a:buClr>
                <a:schemeClr val="lt1"/>
              </a:buClr>
              <a:buSzPts val="1700"/>
              <a:buFont typeface="Noto Sans Symbols"/>
              <a:buChar char="▪"/>
            </a:pPr>
            <a:r>
              <a:rPr lang="en-US" sz="1700">
                <a:solidFill>
                  <a:schemeClr val="lt1"/>
                </a:solidFill>
                <a:latin typeface="Century Gothic"/>
                <a:ea typeface="Century Gothic"/>
                <a:cs typeface="Century Gothic"/>
                <a:sym typeface="Century Gothic"/>
              </a:rPr>
              <a:t> Data Pre-Processing on train and test datasets</a:t>
            </a:r>
            <a:endParaRPr sz="300"/>
          </a:p>
          <a:p>
            <a:pPr indent="0" lvl="0" marL="0" marR="0" rtl="0" algn="l">
              <a:spcBef>
                <a:spcPts val="0"/>
              </a:spcBef>
              <a:spcAft>
                <a:spcPts val="0"/>
              </a:spcAft>
              <a:buClr>
                <a:schemeClr val="dk1"/>
              </a:buClr>
              <a:buSzPts val="2800"/>
              <a:buFont typeface="Noto Sans Symbols"/>
              <a:buNone/>
            </a:pPr>
            <a:r>
              <a:t/>
            </a:r>
            <a:endParaRPr sz="1700">
              <a:solidFill>
                <a:schemeClr val="lt1"/>
              </a:solidFill>
              <a:latin typeface="Century Gothic"/>
              <a:ea typeface="Century Gothic"/>
              <a:cs typeface="Century Gothic"/>
              <a:sym typeface="Century Gothic"/>
            </a:endParaRPr>
          </a:p>
          <a:p>
            <a:pPr indent="-107950" lvl="0" marL="0" marR="0" rtl="0" algn="l">
              <a:spcBef>
                <a:spcPts val="0"/>
              </a:spcBef>
              <a:spcAft>
                <a:spcPts val="0"/>
              </a:spcAft>
              <a:buClr>
                <a:schemeClr val="lt1"/>
              </a:buClr>
              <a:buSzPts val="1700"/>
              <a:buFont typeface="Noto Sans Symbols"/>
              <a:buChar char="▪"/>
            </a:pPr>
            <a:r>
              <a:rPr lang="en-US" sz="1700">
                <a:solidFill>
                  <a:schemeClr val="lt1"/>
                </a:solidFill>
                <a:latin typeface="Century Gothic"/>
                <a:ea typeface="Century Gothic"/>
                <a:cs typeface="Century Gothic"/>
                <a:sym typeface="Century Gothic"/>
              </a:rPr>
              <a:t> Model/s Development and Evaluation</a:t>
            </a:r>
            <a:endParaRPr sz="300"/>
          </a:p>
          <a:p>
            <a:pPr indent="0" lvl="0" marL="0" marR="0" rtl="0" algn="l">
              <a:spcBef>
                <a:spcPts val="0"/>
              </a:spcBef>
              <a:spcAft>
                <a:spcPts val="0"/>
              </a:spcAft>
              <a:buClr>
                <a:schemeClr val="dk1"/>
              </a:buClr>
              <a:buSzPts val="2800"/>
              <a:buFont typeface="Noto Sans Symbols"/>
              <a:buNone/>
            </a:pPr>
            <a:r>
              <a:t/>
            </a:r>
            <a:endParaRPr sz="1700">
              <a:solidFill>
                <a:schemeClr val="lt1"/>
              </a:solidFill>
              <a:latin typeface="Century Gothic"/>
              <a:ea typeface="Century Gothic"/>
              <a:cs typeface="Century Gothic"/>
              <a:sym typeface="Century Gothic"/>
            </a:endParaRPr>
          </a:p>
          <a:p>
            <a:pPr indent="-107950" lvl="0" marL="0" marR="0" rtl="0" algn="l">
              <a:spcBef>
                <a:spcPts val="0"/>
              </a:spcBef>
              <a:spcAft>
                <a:spcPts val="0"/>
              </a:spcAft>
              <a:buClr>
                <a:schemeClr val="lt1"/>
              </a:buClr>
              <a:buSzPts val="1700"/>
              <a:buFont typeface="Noto Sans Symbols"/>
              <a:buChar char="▪"/>
            </a:pPr>
            <a:r>
              <a:rPr lang="en-US" sz="1700">
                <a:solidFill>
                  <a:schemeClr val="lt1"/>
                </a:solidFill>
                <a:latin typeface="Century Gothic"/>
                <a:ea typeface="Century Gothic"/>
                <a:cs typeface="Century Gothic"/>
                <a:sym typeface="Century Gothic"/>
              </a:rPr>
              <a:t> Performing hyper parameter tuning, saving the best model and predicting the label</a:t>
            </a:r>
            <a:endParaRPr sz="300"/>
          </a:p>
          <a:p>
            <a:pPr indent="0" lvl="0" marL="0" marR="0" rtl="0" algn="l">
              <a:spcBef>
                <a:spcPts val="0"/>
              </a:spcBef>
              <a:spcAft>
                <a:spcPts val="0"/>
              </a:spcAft>
              <a:buNone/>
            </a:pPr>
            <a:r>
              <a:t/>
            </a:r>
            <a:endParaRPr sz="1700">
              <a:solidFill>
                <a:schemeClr val="lt1"/>
              </a:solidFill>
              <a:latin typeface="Century Gothic"/>
              <a:ea typeface="Century Gothic"/>
              <a:cs typeface="Century Gothic"/>
              <a:sym typeface="Century Gothic"/>
            </a:endParaRPr>
          </a:p>
          <a:p>
            <a:pPr indent="-107950" lvl="0" marL="0" marR="0" rtl="0" algn="l">
              <a:spcBef>
                <a:spcPts val="0"/>
              </a:spcBef>
              <a:spcAft>
                <a:spcPts val="0"/>
              </a:spcAft>
              <a:buClr>
                <a:schemeClr val="lt1"/>
              </a:buClr>
              <a:buSzPts val="1700"/>
              <a:buFont typeface="Noto Sans Symbols"/>
              <a:buChar char="▪"/>
            </a:pPr>
            <a:r>
              <a:rPr lang="en-US" sz="1700">
                <a:solidFill>
                  <a:schemeClr val="lt1"/>
                </a:solidFill>
                <a:latin typeface="Century Gothic"/>
                <a:ea typeface="Century Gothic"/>
                <a:cs typeface="Century Gothic"/>
                <a:sym typeface="Century Gothic"/>
              </a:rPr>
              <a:t> Conclusion and future work discussion</a:t>
            </a:r>
            <a:endParaRPr sz="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6"/>
          <p:cNvSpPr txBox="1"/>
          <p:nvPr>
            <p:ph type="title"/>
          </p:nvPr>
        </p:nvSpPr>
        <p:spPr>
          <a:xfrm>
            <a:off x="266197" y="403226"/>
            <a:ext cx="11637271" cy="9455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Century Gothic"/>
              <a:buNone/>
            </a:pPr>
            <a:r>
              <a:rPr lang="en-US" sz="4400"/>
              <a:t>Hardware - Software Requirements and Tools Used</a:t>
            </a:r>
            <a:endParaRPr sz="4400"/>
          </a:p>
        </p:txBody>
      </p:sp>
      <p:sp>
        <p:nvSpPr>
          <p:cNvPr id="228" name="Google Shape;228;p6"/>
          <p:cNvSpPr txBox="1"/>
          <p:nvPr/>
        </p:nvSpPr>
        <p:spPr>
          <a:xfrm>
            <a:off x="665825" y="2633955"/>
            <a:ext cx="11061577" cy="31085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strike="noStrike">
                <a:solidFill>
                  <a:schemeClr val="lt1"/>
                </a:solidFill>
                <a:latin typeface="Century Gothic"/>
                <a:ea typeface="Century Gothic"/>
                <a:cs typeface="Century Gothic"/>
                <a:sym typeface="Century Gothic"/>
              </a:rPr>
              <a:t>Hardware Used:</a:t>
            </a:r>
            <a:endParaRPr/>
          </a:p>
          <a:p>
            <a:pPr indent="0" lvl="0" marL="0" marR="0" rtl="0" algn="l">
              <a:spcBef>
                <a:spcPts val="0"/>
              </a:spcBef>
              <a:spcAft>
                <a:spcPts val="0"/>
              </a:spcAft>
              <a:buNone/>
            </a:pPr>
            <a:r>
              <a:t/>
            </a:r>
            <a:endParaRPr b="0" i="0" sz="2800" u="none" strike="noStrike">
              <a:solidFill>
                <a:schemeClr val="lt1"/>
              </a:solidFill>
              <a:latin typeface="Century Gothic"/>
              <a:ea typeface="Century Gothic"/>
              <a:cs typeface="Century Gothic"/>
              <a:sym typeface="Century Gothic"/>
            </a:endParaRPr>
          </a:p>
          <a:p>
            <a:pPr indent="-457200" lvl="1" marL="914400" marR="0" rtl="0" algn="l">
              <a:spcBef>
                <a:spcPts val="0"/>
              </a:spcBef>
              <a:spcAft>
                <a:spcPts val="0"/>
              </a:spcAft>
              <a:buClr>
                <a:schemeClr val="lt1"/>
              </a:buClr>
              <a:buSzPts val="2800"/>
              <a:buFont typeface="Noto Sans Symbols"/>
              <a:buChar char="✔"/>
            </a:pPr>
            <a:r>
              <a:rPr b="0" i="0" lang="en-US" sz="2800" u="none" cap="none" strike="noStrike">
                <a:solidFill>
                  <a:schemeClr val="lt1"/>
                </a:solidFill>
                <a:latin typeface="Century Gothic"/>
                <a:ea typeface="Century Gothic"/>
                <a:cs typeface="Century Gothic"/>
                <a:sym typeface="Century Gothic"/>
              </a:rPr>
              <a:t>RAM: 8 GB</a:t>
            </a:r>
            <a:endParaRPr/>
          </a:p>
          <a:p>
            <a:pPr indent="-457200" lvl="1" marL="914400" marR="0" rtl="0" algn="l">
              <a:spcBef>
                <a:spcPts val="0"/>
              </a:spcBef>
              <a:spcAft>
                <a:spcPts val="0"/>
              </a:spcAft>
              <a:buClr>
                <a:schemeClr val="lt1"/>
              </a:buClr>
              <a:buSzPts val="2800"/>
              <a:buFont typeface="Noto Sans Symbols"/>
              <a:buChar char="✔"/>
            </a:pPr>
            <a:r>
              <a:rPr b="0" i="0" lang="en-US" sz="2800" u="none" cap="none" strike="noStrike">
                <a:solidFill>
                  <a:schemeClr val="lt1"/>
                </a:solidFill>
                <a:latin typeface="Century Gothic"/>
                <a:ea typeface="Century Gothic"/>
                <a:cs typeface="Century Gothic"/>
                <a:sym typeface="Century Gothic"/>
              </a:rPr>
              <a:t>CPU: AMD Ryzen 5 3550H with Radeon Vega Mobile Gfx 2.10 GHz</a:t>
            </a:r>
            <a:endParaRPr/>
          </a:p>
          <a:p>
            <a:pPr indent="-457200" lvl="1" marL="914400" marR="0" rtl="0" algn="l">
              <a:spcBef>
                <a:spcPts val="0"/>
              </a:spcBef>
              <a:spcAft>
                <a:spcPts val="0"/>
              </a:spcAft>
              <a:buClr>
                <a:schemeClr val="lt1"/>
              </a:buClr>
              <a:buSzPts val="2800"/>
              <a:buFont typeface="Noto Sans Symbols"/>
              <a:buChar char="✔"/>
            </a:pPr>
            <a:r>
              <a:rPr b="0" i="0" lang="en-US" sz="2800" u="none" cap="none" strike="noStrike">
                <a:solidFill>
                  <a:schemeClr val="lt1"/>
                </a:solidFill>
                <a:latin typeface="Century Gothic"/>
                <a:ea typeface="Century Gothic"/>
                <a:cs typeface="Century Gothic"/>
                <a:sym typeface="Century Gothic"/>
              </a:rPr>
              <a:t>GPU: AMD Radeon ™ Vega 8 Graphics and NVIDIA GeForce GTX 1650 Ti</a:t>
            </a:r>
            <a:endParaRPr b="0" i="0" sz="2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7"/>
          <p:cNvSpPr txBox="1"/>
          <p:nvPr>
            <p:ph type="title"/>
          </p:nvPr>
        </p:nvSpPr>
        <p:spPr>
          <a:xfrm>
            <a:off x="266197" y="403226"/>
            <a:ext cx="11637271" cy="9455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Century Gothic"/>
              <a:buNone/>
            </a:pPr>
            <a:r>
              <a:rPr lang="en-US" sz="4400"/>
              <a:t>Hardware - Software Requirements and Tools Used</a:t>
            </a:r>
            <a:endParaRPr sz="4400"/>
          </a:p>
        </p:txBody>
      </p:sp>
      <p:sp>
        <p:nvSpPr>
          <p:cNvPr id="234" name="Google Shape;234;p7"/>
          <p:cNvSpPr txBox="1"/>
          <p:nvPr/>
        </p:nvSpPr>
        <p:spPr>
          <a:xfrm>
            <a:off x="976544" y="2053569"/>
            <a:ext cx="10688700" cy="3971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strike="noStrike">
                <a:solidFill>
                  <a:schemeClr val="lt1"/>
                </a:solidFill>
                <a:latin typeface="Century Gothic"/>
                <a:ea typeface="Century Gothic"/>
                <a:cs typeface="Century Gothic"/>
                <a:sym typeface="Century Gothic"/>
              </a:rPr>
              <a:t>Software Used:</a:t>
            </a:r>
            <a:endParaRPr/>
          </a:p>
          <a:p>
            <a:pPr indent="0" lvl="0" marL="0" marR="0" rtl="0" algn="l">
              <a:spcBef>
                <a:spcPts val="0"/>
              </a:spcBef>
              <a:spcAft>
                <a:spcPts val="0"/>
              </a:spcAft>
              <a:buNone/>
            </a:pPr>
            <a:r>
              <a:t/>
            </a:r>
            <a:endParaRPr b="0" i="0" sz="2800" u="none" strike="noStrike">
              <a:solidFill>
                <a:schemeClr val="lt1"/>
              </a:solidFill>
              <a:latin typeface="Century Gothic"/>
              <a:ea typeface="Century Gothic"/>
              <a:cs typeface="Century Gothic"/>
              <a:sym typeface="Century Gothic"/>
            </a:endParaRPr>
          </a:p>
          <a:p>
            <a:pPr indent="-457200" lvl="1" marL="914400" marR="0" rtl="0" algn="l">
              <a:spcBef>
                <a:spcPts val="0"/>
              </a:spcBef>
              <a:spcAft>
                <a:spcPts val="0"/>
              </a:spcAft>
              <a:buClr>
                <a:schemeClr val="lt1"/>
              </a:buClr>
              <a:buSzPts val="2800"/>
              <a:buFont typeface="Noto Sans Symbols"/>
              <a:buChar char="✔"/>
            </a:pPr>
            <a:r>
              <a:rPr b="0" i="0" lang="en-US" sz="2800" u="none" cap="none" strike="noStrike">
                <a:solidFill>
                  <a:schemeClr val="lt1"/>
                </a:solidFill>
                <a:latin typeface="Century Gothic"/>
                <a:ea typeface="Century Gothic"/>
                <a:cs typeface="Century Gothic"/>
                <a:sym typeface="Century Gothic"/>
              </a:rPr>
              <a:t>Programming language: Python</a:t>
            </a:r>
            <a:endParaRPr/>
          </a:p>
          <a:p>
            <a:pPr indent="-457200" lvl="1" marL="914400" marR="0" rtl="0" algn="l">
              <a:spcBef>
                <a:spcPts val="0"/>
              </a:spcBef>
              <a:spcAft>
                <a:spcPts val="0"/>
              </a:spcAft>
              <a:buClr>
                <a:schemeClr val="lt1"/>
              </a:buClr>
              <a:buSzPts val="2800"/>
              <a:buFont typeface="Noto Sans Symbols"/>
              <a:buChar char="✔"/>
            </a:pPr>
            <a:r>
              <a:rPr b="0" i="0" lang="en-US" sz="2800" u="none" cap="none" strike="noStrike">
                <a:solidFill>
                  <a:schemeClr val="lt1"/>
                </a:solidFill>
                <a:latin typeface="Century Gothic"/>
                <a:ea typeface="Century Gothic"/>
                <a:cs typeface="Century Gothic"/>
                <a:sym typeface="Century Gothic"/>
              </a:rPr>
              <a:t>Distribution: Anaconda Navigator</a:t>
            </a:r>
            <a:endParaRPr/>
          </a:p>
          <a:p>
            <a:pPr indent="-457200" lvl="1" marL="914400" marR="0" rtl="0" algn="l">
              <a:spcBef>
                <a:spcPts val="0"/>
              </a:spcBef>
              <a:spcAft>
                <a:spcPts val="0"/>
              </a:spcAft>
              <a:buClr>
                <a:schemeClr val="lt1"/>
              </a:buClr>
              <a:buSzPts val="2800"/>
              <a:buFont typeface="Noto Sans Symbols"/>
              <a:buChar char="✔"/>
            </a:pPr>
            <a:r>
              <a:rPr b="0" i="0" lang="en-US" sz="2800" u="none" cap="none" strike="noStrike">
                <a:solidFill>
                  <a:schemeClr val="lt1"/>
                </a:solidFill>
                <a:latin typeface="Century Gothic"/>
                <a:ea typeface="Century Gothic"/>
                <a:cs typeface="Century Gothic"/>
                <a:sym typeface="Century Gothic"/>
              </a:rPr>
              <a:t>Browser based language shell: Jupyter Notebook</a:t>
            </a:r>
            <a:endParaRPr/>
          </a:p>
          <a:p>
            <a:pPr indent="0" lvl="0" marL="0" marR="0" rtl="0" algn="l">
              <a:spcBef>
                <a:spcPts val="0"/>
              </a:spcBef>
              <a:spcAft>
                <a:spcPts val="0"/>
              </a:spcAft>
              <a:buNone/>
            </a:pPr>
            <a:r>
              <a:t/>
            </a:r>
            <a:endParaRPr b="0" i="0" sz="2800" u="none" strike="noStrike">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b="0" i="0" lang="en-US" sz="2800" u="none" strike="noStrike">
                <a:solidFill>
                  <a:schemeClr val="lt1"/>
                </a:solidFill>
                <a:latin typeface="Century Gothic"/>
                <a:ea typeface="Century Gothic"/>
                <a:cs typeface="Century Gothic"/>
                <a:sym typeface="Century Gothic"/>
              </a:rPr>
              <a:t>Libraries/Packages Used:</a:t>
            </a:r>
            <a:endParaRPr/>
          </a:p>
          <a:p>
            <a:pPr indent="0" lvl="0" marL="0" marR="0" rtl="0" algn="l">
              <a:spcBef>
                <a:spcPts val="0"/>
              </a:spcBef>
              <a:spcAft>
                <a:spcPts val="0"/>
              </a:spcAft>
              <a:buNone/>
            </a:pPr>
            <a:r>
              <a:t/>
            </a:r>
            <a:endParaRPr b="0" i="0" sz="2800" u="none" strike="noStrike">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b="0" i="0" lang="en-US" sz="2800" u="none" strike="noStrike">
                <a:solidFill>
                  <a:schemeClr val="lt1"/>
                </a:solidFill>
                <a:latin typeface="Century Gothic"/>
                <a:ea typeface="Century Gothic"/>
                <a:cs typeface="Century Gothic"/>
                <a:sym typeface="Century Gothic"/>
              </a:rPr>
              <a:t>Pandas, NumPy, matplotlib, seaborn, scikit-learn</a:t>
            </a:r>
            <a:r>
              <a:rPr lang="en-US" sz="2800">
                <a:solidFill>
                  <a:schemeClr val="lt1"/>
                </a:solidFill>
                <a:latin typeface="Century Gothic"/>
                <a:ea typeface="Century Gothic"/>
                <a:cs typeface="Century Gothic"/>
                <a:sym typeface="Century Gothic"/>
              </a:rPr>
              <a:t>.</a:t>
            </a:r>
            <a:endParaRPr sz="2800">
              <a:solidFill>
                <a:schemeClr val="lt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8"/>
          <p:cNvSpPr txBox="1"/>
          <p:nvPr>
            <p:ph type="title"/>
          </p:nvPr>
        </p:nvSpPr>
        <p:spPr>
          <a:xfrm>
            <a:off x="508275" y="226300"/>
            <a:ext cx="11188589" cy="140471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entury Gothic"/>
              <a:buNone/>
            </a:pPr>
            <a:r>
              <a:rPr lang="en-US">
                <a:solidFill>
                  <a:srgbClr val="FF00FF"/>
                </a:solidFill>
                <a:highlight>
                  <a:schemeClr val="dk1"/>
                </a:highlight>
              </a:rPr>
              <a:t>PROBLEM </a:t>
            </a:r>
            <a:r>
              <a:rPr lang="en-US">
                <a:solidFill>
                  <a:srgbClr val="FF00FF"/>
                </a:solidFill>
                <a:highlight>
                  <a:schemeClr val="dk1"/>
                </a:highlight>
              </a:rPr>
              <a:t>STATEMENT</a:t>
            </a:r>
            <a:endParaRPr>
              <a:solidFill>
                <a:srgbClr val="FF00FF"/>
              </a:solidFill>
              <a:highlight>
                <a:schemeClr val="dk1"/>
              </a:highlight>
            </a:endParaRPr>
          </a:p>
        </p:txBody>
      </p:sp>
      <p:sp>
        <p:nvSpPr>
          <p:cNvPr id="240" name="Google Shape;240;p8"/>
          <p:cNvSpPr txBox="1"/>
          <p:nvPr>
            <p:ph idx="1" type="body"/>
          </p:nvPr>
        </p:nvSpPr>
        <p:spPr>
          <a:xfrm>
            <a:off x="508275" y="2343188"/>
            <a:ext cx="11188589" cy="4135616"/>
          </a:xfrm>
          <a:prstGeom prst="rect">
            <a:avLst/>
          </a:prstGeom>
          <a:noFill/>
          <a:ln>
            <a:noFill/>
          </a:ln>
        </p:spPr>
        <p:txBody>
          <a:bodyPr anchorCtr="0" anchor="t" bIns="45700" lIns="91425" spcFirstLastPara="1" rIns="91425" wrap="square" tIns="45700">
            <a:normAutofit/>
          </a:bodyPr>
          <a:lstStyle/>
          <a:p>
            <a:pPr indent="-241934" lvl="0" marL="228600" rtl="0" algn="l">
              <a:lnSpc>
                <a:spcPct val="90000"/>
              </a:lnSpc>
              <a:spcBef>
                <a:spcPts val="0"/>
              </a:spcBef>
              <a:spcAft>
                <a:spcPts val="0"/>
              </a:spcAft>
              <a:buClr>
                <a:schemeClr val="accent1"/>
              </a:buClr>
              <a:buSzPts val="2800"/>
              <a:buFont typeface="Noto Sans Symbols"/>
              <a:buChar char="▪"/>
            </a:pPr>
            <a:r>
              <a:rPr lang="en-US"/>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a:t>
            </a:r>
            <a:endParaRPr/>
          </a:p>
          <a:p>
            <a:pPr indent="-241934" lvl="0" marL="228600" rtl="0" algn="l">
              <a:lnSpc>
                <a:spcPct val="90000"/>
              </a:lnSpc>
              <a:spcBef>
                <a:spcPts val="1000"/>
              </a:spcBef>
              <a:spcAft>
                <a:spcPts val="0"/>
              </a:spcAft>
              <a:buClr>
                <a:schemeClr val="accent1"/>
              </a:buClr>
              <a:buSzPts val="2800"/>
              <a:buFont typeface="Noto Sans Symbols"/>
              <a:buChar char="▪"/>
            </a:pPr>
            <a:r>
              <a:rPr lang="en-US"/>
              <a:t>Data science comes as a very important tool to solve problems in the domain to help the companies increase their overall revenue, profits, improving their marketing strategies and focusing on changing trends in house sales and purchases. </a:t>
            </a:r>
            <a:endParaRPr/>
          </a:p>
          <a:p>
            <a:pPr indent="-241934" lvl="0" marL="228600" rtl="0" algn="l">
              <a:lnSpc>
                <a:spcPct val="90000"/>
              </a:lnSpc>
              <a:spcBef>
                <a:spcPts val="1000"/>
              </a:spcBef>
              <a:spcAft>
                <a:spcPts val="0"/>
              </a:spcAft>
              <a:buClr>
                <a:schemeClr val="accent1"/>
              </a:buClr>
              <a:buSzPts val="2800"/>
              <a:buFont typeface="Noto Sans Symbols"/>
              <a:buChar char="▪"/>
            </a:pPr>
            <a:r>
              <a:rPr lang="en-US"/>
              <a:t>Predictive modelling, Market mix modelling, recommendation systems are some of the machine learning techniques used for achieving the business goals for housing companies. Our problem is related to one such housing company.</a:t>
            </a:r>
            <a:endParaRPr/>
          </a:p>
          <a:p>
            <a:pPr indent="-64135" lvl="0" marL="228600" rtl="0" algn="l">
              <a:lnSpc>
                <a:spcPct val="90000"/>
              </a:lnSpc>
              <a:spcBef>
                <a:spcPts val="1000"/>
              </a:spcBef>
              <a:spcAft>
                <a:spcPts val="1600"/>
              </a:spcAft>
              <a:buClr>
                <a:schemeClr val="accent1"/>
              </a:buClr>
              <a:buSzPts val="2800"/>
              <a:buFont typeface="Noto Sans Symbols"/>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9"/>
          <p:cNvSpPr txBox="1"/>
          <p:nvPr>
            <p:ph type="title"/>
          </p:nvPr>
        </p:nvSpPr>
        <p:spPr>
          <a:xfrm>
            <a:off x="508275" y="226300"/>
            <a:ext cx="11188589" cy="140471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entury Gothic"/>
              <a:buNone/>
            </a:pPr>
            <a:r>
              <a:rPr lang="en-US">
                <a:solidFill>
                  <a:srgbClr val="FF00FF"/>
                </a:solidFill>
                <a:highlight>
                  <a:schemeClr val="dk1"/>
                </a:highlight>
              </a:rPr>
              <a:t>ANALYTICAL PROBLEM FRAMING</a:t>
            </a:r>
            <a:endParaRPr>
              <a:solidFill>
                <a:srgbClr val="FF00FF"/>
              </a:solidFill>
              <a:highlight>
                <a:schemeClr val="dk1"/>
              </a:highlight>
            </a:endParaRPr>
          </a:p>
        </p:txBody>
      </p:sp>
      <p:sp>
        <p:nvSpPr>
          <p:cNvPr id="246" name="Google Shape;246;p9"/>
          <p:cNvSpPr txBox="1"/>
          <p:nvPr>
            <p:ph idx="1" type="body"/>
          </p:nvPr>
        </p:nvSpPr>
        <p:spPr>
          <a:xfrm>
            <a:off x="508275" y="2298799"/>
            <a:ext cx="11188589" cy="41356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accent1"/>
              </a:buClr>
              <a:buSzPts val="2800"/>
              <a:buFont typeface="Noto Sans Symbols"/>
              <a:buChar char="▪"/>
            </a:pPr>
            <a:r>
              <a:rPr lang="en-US"/>
              <a:t>As we are provided with two sets of data, one is for training and other for testing. Here  we need to build a machine learning model using train dataset and then by using that model we will make predictions for test dataset.</a:t>
            </a:r>
            <a:endParaRPr/>
          </a:p>
          <a:p>
            <a:pPr indent="-228600" lvl="0" marL="228600" rtl="0" algn="l">
              <a:lnSpc>
                <a:spcPct val="90000"/>
              </a:lnSpc>
              <a:spcBef>
                <a:spcPts val="1000"/>
              </a:spcBef>
              <a:spcAft>
                <a:spcPts val="0"/>
              </a:spcAft>
              <a:buClr>
                <a:schemeClr val="accent1"/>
              </a:buClr>
              <a:buSzPts val="2800"/>
              <a:buFont typeface="Noto Sans Symbols"/>
              <a:buChar char="▪"/>
            </a:pPr>
            <a:r>
              <a:rPr lang="en-US"/>
              <a:t>Both the datasets are in csv format, train dataset has 1168 rows and 81 columns whereas test dataset has 292 rows and 80 columns. Here in the test dataset we do not have the target label and need to predict the same.</a:t>
            </a:r>
            <a:endParaRPr/>
          </a:p>
          <a:p>
            <a:pPr indent="-228600" lvl="0" marL="228600" rtl="0" algn="l">
              <a:lnSpc>
                <a:spcPct val="90000"/>
              </a:lnSpc>
              <a:spcBef>
                <a:spcPts val="1000"/>
              </a:spcBef>
              <a:spcAft>
                <a:spcPts val="1600"/>
              </a:spcAft>
              <a:buClr>
                <a:schemeClr val="accent1"/>
              </a:buClr>
              <a:buSzPts val="2800"/>
              <a:buFont typeface="Noto Sans Symbols"/>
              <a:buChar char="▪"/>
            </a:pPr>
            <a:r>
              <a:rPr lang="en-US"/>
              <a:t>And as we have to predict house sale prices in this problem which is a continuous data, I will be using different regression machine learning models.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2021-10-10T13:12:51Z</dcterms:created>
  <dc:creator>Sweta Rai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